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notesMasterIdLst>
    <p:notesMasterId r:id="rId121"/>
  </p:notesMasterIdLst>
  <p:handoutMasterIdLst>
    <p:handoutMasterId r:id="rId122"/>
  </p:handoutMasterIdLst>
  <p:sldIdLst>
    <p:sldId id="7028" r:id="rId5"/>
    <p:sldId id="7029" r:id="rId6"/>
    <p:sldId id="7030" r:id="rId7"/>
    <p:sldId id="7031" r:id="rId8"/>
    <p:sldId id="7032" r:id="rId9"/>
    <p:sldId id="7033" r:id="rId10"/>
    <p:sldId id="7034" r:id="rId11"/>
    <p:sldId id="7035" r:id="rId12"/>
    <p:sldId id="7036" r:id="rId13"/>
    <p:sldId id="7037" r:id="rId14"/>
    <p:sldId id="7048" r:id="rId15"/>
    <p:sldId id="7050" r:id="rId16"/>
    <p:sldId id="7051" r:id="rId17"/>
    <p:sldId id="7052" r:id="rId18"/>
    <p:sldId id="7053" r:id="rId19"/>
    <p:sldId id="7056" r:id="rId20"/>
    <p:sldId id="7055" r:id="rId21"/>
    <p:sldId id="7057" r:id="rId22"/>
    <p:sldId id="7058" r:id="rId23"/>
    <p:sldId id="7060" r:id="rId24"/>
    <p:sldId id="7076" r:id="rId25"/>
    <p:sldId id="7077" r:id="rId26"/>
    <p:sldId id="7078" r:id="rId27"/>
    <p:sldId id="7079" r:id="rId28"/>
    <p:sldId id="7080" r:id="rId29"/>
    <p:sldId id="7081" r:id="rId30"/>
    <p:sldId id="7103" r:id="rId31"/>
    <p:sldId id="7104" r:id="rId32"/>
    <p:sldId id="7106" r:id="rId33"/>
    <p:sldId id="7107" r:id="rId34"/>
    <p:sldId id="7108" r:id="rId35"/>
    <p:sldId id="7109" r:id="rId36"/>
    <p:sldId id="7110" r:id="rId37"/>
    <p:sldId id="7111" r:id="rId38"/>
    <p:sldId id="7112" r:id="rId39"/>
    <p:sldId id="7113" r:id="rId40"/>
    <p:sldId id="7114" r:id="rId41"/>
    <p:sldId id="7115" r:id="rId42"/>
    <p:sldId id="7116" r:id="rId43"/>
    <p:sldId id="7074" r:id="rId44"/>
    <p:sldId id="7082" r:id="rId45"/>
    <p:sldId id="7084" r:id="rId46"/>
    <p:sldId id="7083" r:id="rId47"/>
    <p:sldId id="7085" r:id="rId48"/>
    <p:sldId id="7075" r:id="rId49"/>
    <p:sldId id="7117" r:id="rId50"/>
    <p:sldId id="7118" r:id="rId51"/>
    <p:sldId id="7063" r:id="rId52"/>
    <p:sldId id="7062" r:id="rId53"/>
    <p:sldId id="7064" r:id="rId54"/>
    <p:sldId id="7065" r:id="rId55"/>
    <p:sldId id="7067" r:id="rId56"/>
    <p:sldId id="7066" r:id="rId57"/>
    <p:sldId id="7068" r:id="rId58"/>
    <p:sldId id="7069" r:id="rId59"/>
    <p:sldId id="7070" r:id="rId60"/>
    <p:sldId id="7071" r:id="rId61"/>
    <p:sldId id="7072" r:id="rId62"/>
    <p:sldId id="7073" r:id="rId63"/>
    <p:sldId id="7088" r:id="rId64"/>
    <p:sldId id="7090" r:id="rId65"/>
    <p:sldId id="7089" r:id="rId66"/>
    <p:sldId id="7092" r:id="rId67"/>
    <p:sldId id="7091" r:id="rId68"/>
    <p:sldId id="7093" r:id="rId69"/>
    <p:sldId id="7095" r:id="rId70"/>
    <p:sldId id="7096" r:id="rId71"/>
    <p:sldId id="7097" r:id="rId72"/>
    <p:sldId id="7098" r:id="rId73"/>
    <p:sldId id="7100" r:id="rId74"/>
    <p:sldId id="7099" r:id="rId75"/>
    <p:sldId id="7101" r:id="rId76"/>
    <p:sldId id="7119" r:id="rId77"/>
    <p:sldId id="7086" r:id="rId78"/>
    <p:sldId id="7125" r:id="rId79"/>
    <p:sldId id="7127" r:id="rId80"/>
    <p:sldId id="7128" r:id="rId81"/>
    <p:sldId id="7126" r:id="rId82"/>
    <p:sldId id="7120" r:id="rId83"/>
    <p:sldId id="7121" r:id="rId84"/>
    <p:sldId id="7122" r:id="rId85"/>
    <p:sldId id="7123" r:id="rId86"/>
    <p:sldId id="7124" r:id="rId87"/>
    <p:sldId id="7129" r:id="rId88"/>
    <p:sldId id="7130" r:id="rId89"/>
    <p:sldId id="7131" r:id="rId90"/>
    <p:sldId id="7132" r:id="rId91"/>
    <p:sldId id="7133" r:id="rId92"/>
    <p:sldId id="7134" r:id="rId93"/>
    <p:sldId id="7136" r:id="rId94"/>
    <p:sldId id="7143" r:id="rId95"/>
    <p:sldId id="7144" r:id="rId96"/>
    <p:sldId id="7141" r:id="rId97"/>
    <p:sldId id="7137" r:id="rId98"/>
    <p:sldId id="7139" r:id="rId99"/>
    <p:sldId id="7138" r:id="rId100"/>
    <p:sldId id="7140" r:id="rId101"/>
    <p:sldId id="7135" r:id="rId102"/>
    <p:sldId id="7145" r:id="rId103"/>
    <p:sldId id="7147" r:id="rId104"/>
    <p:sldId id="7149" r:id="rId105"/>
    <p:sldId id="7148" r:id="rId106"/>
    <p:sldId id="7150" r:id="rId107"/>
    <p:sldId id="7152" r:id="rId108"/>
    <p:sldId id="7151" r:id="rId109"/>
    <p:sldId id="7153" r:id="rId110"/>
    <p:sldId id="7154" r:id="rId111"/>
    <p:sldId id="7155" r:id="rId112"/>
    <p:sldId id="7156" r:id="rId113"/>
    <p:sldId id="7157" r:id="rId114"/>
    <p:sldId id="7158" r:id="rId115"/>
    <p:sldId id="7159" r:id="rId116"/>
    <p:sldId id="7160" r:id="rId117"/>
    <p:sldId id="7161" r:id="rId118"/>
    <p:sldId id="7162" r:id="rId119"/>
    <p:sldId id="7163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7BD05-5CD5-4D44-AA35-4AADCB924EB3}" v="138" dt="2021-10-07T11:46:56.830"/>
    <p1510:client id="{DFA87AA8-D27B-DD47-A9C0-4DDB0E0206B3}" v="16" dt="2021-10-01T09:35:46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/>
    <p:restoredTop sz="94632"/>
  </p:normalViewPr>
  <p:slideViewPr>
    <p:cSldViewPr snapToGrid="0">
      <p:cViewPr varScale="1">
        <p:scale>
          <a:sx n="106" d="100"/>
          <a:sy n="106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sarun Chuaisongkhro" userId="a7a91740-7e8b-4dbd-9143-b6aedb25e6ea" providerId="ADAL" clId="{3167BD05-5CD5-4D44-AA35-4AADCB924EB3}"/>
    <pc:docChg chg="modSld">
      <pc:chgData name="Patsarun Chuaisongkhro" userId="a7a91740-7e8b-4dbd-9143-b6aedb25e6ea" providerId="ADAL" clId="{3167BD05-5CD5-4D44-AA35-4AADCB924EB3}" dt="2021-10-07T11:46:56.830" v="130" actId="20577"/>
      <pc:docMkLst>
        <pc:docMk/>
      </pc:docMkLst>
      <pc:sldChg chg="addSp">
        <pc:chgData name="Patsarun Chuaisongkhro" userId="a7a91740-7e8b-4dbd-9143-b6aedb25e6ea" providerId="ADAL" clId="{3167BD05-5CD5-4D44-AA35-4AADCB924EB3}" dt="2021-09-30T17:04:57.863" v="0"/>
        <pc:sldMkLst>
          <pc:docMk/>
          <pc:sldMk cId="2572311572" sldId="6856"/>
        </pc:sldMkLst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572311572" sldId="6856"/>
            <ac:inkMk id="3" creationId="{110D2C1B-3F16-4147-A5B8-975AED1EFF00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572311572" sldId="6856"/>
            <ac:inkMk id="5" creationId="{C4870A4B-F4DE-4E44-92DB-A8C12E4CBC55}"/>
          </ac:inkMkLst>
        </pc:inkChg>
      </pc:sldChg>
      <pc:sldChg chg="addSp">
        <pc:chgData name="Patsarun Chuaisongkhro" userId="a7a91740-7e8b-4dbd-9143-b6aedb25e6ea" providerId="ADAL" clId="{3167BD05-5CD5-4D44-AA35-4AADCB924EB3}" dt="2021-09-30T17:04:57.863" v="0"/>
        <pc:sldMkLst>
          <pc:docMk/>
          <pc:sldMk cId="4111603012" sldId="6867"/>
        </pc:sldMkLst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4111603012" sldId="6867"/>
            <ac:inkMk id="3" creationId="{628FE0EE-C752-4CD4-9028-99B757B19603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4111603012" sldId="6867"/>
            <ac:inkMk id="5" creationId="{EE07BB03-C898-4D3D-A55A-702C9AF656FB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4111603012" sldId="6867"/>
            <ac:inkMk id="6" creationId="{AA4A1757-E40B-4BFD-BDB1-D871371599A6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4111603012" sldId="6867"/>
            <ac:inkMk id="7" creationId="{EE9CEFA1-D748-4B21-844F-92B83958789C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4111603012" sldId="6867"/>
            <ac:inkMk id="9" creationId="{120D937C-E949-4DDB-B455-E708D984227D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4111603012" sldId="6867"/>
            <ac:inkMk id="10" creationId="{E545A8F9-F88E-45A8-9851-7A27D8CFDDC3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4111603012" sldId="6867"/>
            <ac:inkMk id="12" creationId="{93DE2FD7-7187-433F-B6FA-7297D4501997}"/>
          </ac:inkMkLst>
        </pc:inkChg>
      </pc:sldChg>
      <pc:sldChg chg="addSp">
        <pc:chgData name="Patsarun Chuaisongkhro" userId="a7a91740-7e8b-4dbd-9143-b6aedb25e6ea" providerId="ADAL" clId="{3167BD05-5CD5-4D44-AA35-4AADCB924EB3}" dt="2021-09-30T17:04:57.863" v="0"/>
        <pc:sldMkLst>
          <pc:docMk/>
          <pc:sldMk cId="1121474011" sldId="6877"/>
        </pc:sldMkLst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21474011" sldId="6877"/>
            <ac:inkMk id="3" creationId="{E65534A7-F5DF-4B8A-863A-CC644A423C20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21474011" sldId="6877"/>
            <ac:inkMk id="5" creationId="{C96DD22C-174A-4A0F-A10E-36D4978896B5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21474011" sldId="6877"/>
            <ac:inkMk id="6" creationId="{4242F18D-757B-414D-B34E-21469EC4B8BC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21474011" sldId="6877"/>
            <ac:inkMk id="7" creationId="{79156A68-D772-4129-AA6D-55AB06288292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21474011" sldId="6877"/>
            <ac:inkMk id="10" creationId="{DCD3E8ED-A84C-48C5-B66B-D8FFBAFE2A22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21474011" sldId="6877"/>
            <ac:inkMk id="12" creationId="{64B472DD-03C5-46AB-87C8-39824D65C5B8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21474011" sldId="6877"/>
            <ac:inkMk id="13" creationId="{A0C15E20-5589-4BF9-B6F9-2F1FC4DCFD86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21474011" sldId="6877"/>
            <ac:inkMk id="14" creationId="{F6E96640-7C96-404C-B9FA-B5235C99E1A8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21474011" sldId="6877"/>
            <ac:inkMk id="15" creationId="{0769C801-A1A6-4236-8E0F-F817BA782A71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21474011" sldId="6877"/>
            <ac:inkMk id="16" creationId="{FBD443F3-04A9-4E53-99DD-0ED7FD6220FC}"/>
          </ac:inkMkLst>
        </pc:inkChg>
      </pc:sldChg>
      <pc:sldChg chg="addSp">
        <pc:chgData name="Patsarun Chuaisongkhro" userId="a7a91740-7e8b-4dbd-9143-b6aedb25e6ea" providerId="ADAL" clId="{3167BD05-5CD5-4D44-AA35-4AADCB924EB3}" dt="2021-09-30T17:04:57.863" v="0"/>
        <pc:sldMkLst>
          <pc:docMk/>
          <pc:sldMk cId="1475241215" sldId="6879"/>
        </pc:sldMkLst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475241215" sldId="6879"/>
            <ac:inkMk id="3" creationId="{01DB3036-7920-4B78-9BC6-4E1721916C5F}"/>
          </ac:inkMkLst>
        </pc:inkChg>
      </pc:sldChg>
      <pc:sldChg chg="addSp">
        <pc:chgData name="Patsarun Chuaisongkhro" userId="a7a91740-7e8b-4dbd-9143-b6aedb25e6ea" providerId="ADAL" clId="{3167BD05-5CD5-4D44-AA35-4AADCB924EB3}" dt="2021-09-30T17:04:57.863" v="0"/>
        <pc:sldMkLst>
          <pc:docMk/>
          <pc:sldMk cId="1170636112" sldId="6882"/>
        </pc:sldMkLst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70636112" sldId="6882"/>
            <ac:inkMk id="2" creationId="{54E6373A-78C2-4838-857D-C990C9BFDAB1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70636112" sldId="6882"/>
            <ac:inkMk id="5" creationId="{759FD972-944E-441B-9FD6-6E6E4A5E5ACC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70636112" sldId="6882"/>
            <ac:inkMk id="6" creationId="{9333FAFA-06F3-47AE-BB0C-ACFCC8A436DD}"/>
          </ac:inkMkLst>
        </pc:inkChg>
      </pc:sldChg>
      <pc:sldChg chg="addSp">
        <pc:chgData name="Patsarun Chuaisongkhro" userId="a7a91740-7e8b-4dbd-9143-b6aedb25e6ea" providerId="ADAL" clId="{3167BD05-5CD5-4D44-AA35-4AADCB924EB3}" dt="2021-09-30T17:04:57.863" v="0"/>
        <pc:sldMkLst>
          <pc:docMk/>
          <pc:sldMk cId="3051968829" sldId="6883"/>
        </pc:sldMkLst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3051968829" sldId="6883"/>
            <ac:inkMk id="3" creationId="{71C320CE-2484-4B15-AA03-34401CD272FF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3051968829" sldId="6883"/>
            <ac:inkMk id="5" creationId="{3AD932C1-3FAF-419A-845C-DF924FB5649A}"/>
          </ac:inkMkLst>
        </pc:inkChg>
      </pc:sldChg>
      <pc:sldChg chg="modSp mod">
        <pc:chgData name="Patsarun Chuaisongkhro" userId="a7a91740-7e8b-4dbd-9143-b6aedb25e6ea" providerId="ADAL" clId="{3167BD05-5CD5-4D44-AA35-4AADCB924EB3}" dt="2021-10-07T11:33:41.905" v="124" actId="20577"/>
        <pc:sldMkLst>
          <pc:docMk/>
          <pc:sldMk cId="2508334980" sldId="6900"/>
        </pc:sldMkLst>
        <pc:spChg chg="mod">
          <ac:chgData name="Patsarun Chuaisongkhro" userId="a7a91740-7e8b-4dbd-9143-b6aedb25e6ea" providerId="ADAL" clId="{3167BD05-5CD5-4D44-AA35-4AADCB924EB3}" dt="2021-10-07T11:33:41.905" v="124" actId="20577"/>
          <ac:spMkLst>
            <pc:docMk/>
            <pc:sldMk cId="2508334980" sldId="6900"/>
            <ac:spMk id="2" creationId="{33F07F62-2D3A-431D-937A-BCEF901B7155}"/>
          </ac:spMkLst>
        </pc:spChg>
      </pc:sldChg>
      <pc:sldChg chg="addSp">
        <pc:chgData name="Patsarun Chuaisongkhro" userId="a7a91740-7e8b-4dbd-9143-b6aedb25e6ea" providerId="ADAL" clId="{3167BD05-5CD5-4D44-AA35-4AADCB924EB3}" dt="2021-09-30T17:04:57.863" v="0"/>
        <pc:sldMkLst>
          <pc:docMk/>
          <pc:sldMk cId="192652120" sldId="6903"/>
        </pc:sldMkLst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92652120" sldId="6903"/>
            <ac:inkMk id="3" creationId="{E3408190-3264-4A82-B8C1-D340C8AEE70F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92652120" sldId="6903"/>
            <ac:inkMk id="5" creationId="{26C00FD8-C809-4867-8C99-183B70681399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92652120" sldId="6903"/>
            <ac:inkMk id="6" creationId="{BCE25A7B-6C79-45E8-81D3-61187171097A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92652120" sldId="6903"/>
            <ac:inkMk id="7" creationId="{A150CF0B-2AFE-43C3-BF60-9AADF05087AB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92652120" sldId="6903"/>
            <ac:inkMk id="9" creationId="{EDD4D24B-0062-48D6-A162-46734A0DFFFD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92652120" sldId="6903"/>
            <ac:inkMk id="11" creationId="{F84F1EE4-00B3-4049-862D-D0BAC40031C3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92652120" sldId="6903"/>
            <ac:inkMk id="12" creationId="{9DEDDAAD-7406-48DB-A03B-65E8BAE2EDC2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92652120" sldId="6903"/>
            <ac:inkMk id="13" creationId="{ABFCBE9C-36BC-4365-84D7-8E09CDBE5946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92652120" sldId="6903"/>
            <ac:inkMk id="14" creationId="{18F50C85-E96B-4CFA-BC00-E88FCB819DB4}"/>
          </ac:inkMkLst>
        </pc:inkChg>
      </pc:sldChg>
      <pc:sldChg chg="addSp">
        <pc:chgData name="Patsarun Chuaisongkhro" userId="a7a91740-7e8b-4dbd-9143-b6aedb25e6ea" providerId="ADAL" clId="{3167BD05-5CD5-4D44-AA35-4AADCB924EB3}" dt="2021-09-30T17:04:57.863" v="0"/>
        <pc:sldMkLst>
          <pc:docMk/>
          <pc:sldMk cId="1100316228" sldId="6904"/>
        </pc:sldMkLst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00316228" sldId="6904"/>
            <ac:inkMk id="3" creationId="{1255F117-9BB0-4C0D-8C1A-B7DFFEB38A18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00316228" sldId="6904"/>
            <ac:inkMk id="5" creationId="{120FACD7-E2C7-45D4-9F98-D14C05D2AA16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00316228" sldId="6904"/>
            <ac:inkMk id="6" creationId="{54840E7B-B9A8-4097-B89F-58074AACB4EC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00316228" sldId="6904"/>
            <ac:inkMk id="7" creationId="{D52135FA-5B04-45E2-A9F1-204943A4D9DD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100316228" sldId="6904"/>
            <ac:inkMk id="9" creationId="{BE8D246F-0730-46CA-96A1-1DFB990349FE}"/>
          </ac:inkMkLst>
        </pc:inkChg>
      </pc:sldChg>
      <pc:sldChg chg="addSp">
        <pc:chgData name="Patsarun Chuaisongkhro" userId="a7a91740-7e8b-4dbd-9143-b6aedb25e6ea" providerId="ADAL" clId="{3167BD05-5CD5-4D44-AA35-4AADCB924EB3}" dt="2021-09-30T17:04:57.863" v="0"/>
        <pc:sldMkLst>
          <pc:docMk/>
          <pc:sldMk cId="2571957806" sldId="6906"/>
        </pc:sldMkLst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571957806" sldId="6906"/>
            <ac:inkMk id="3" creationId="{611E42C4-4FDB-4BB8-859B-D701D030B8C5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571957806" sldId="6906"/>
            <ac:inkMk id="5" creationId="{4BE76C22-F081-46C3-9902-0C85D2A37982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571957806" sldId="6906"/>
            <ac:inkMk id="6" creationId="{027E95CC-55D7-42A0-856D-3CCBCCEBB8EB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571957806" sldId="6906"/>
            <ac:inkMk id="7" creationId="{98F9ACF6-9F0F-4FD0-A6CD-14DF6024FA50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571957806" sldId="6906"/>
            <ac:inkMk id="8" creationId="{99F7109B-D542-435E-B58A-69B70D33907E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571957806" sldId="6906"/>
            <ac:inkMk id="9" creationId="{41C88B40-B052-4B0F-8C09-B1591A3E55D1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571957806" sldId="6906"/>
            <ac:inkMk id="11" creationId="{1FA7CEBD-B02F-45EE-9A2C-82F2341DC07D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571957806" sldId="6906"/>
            <ac:inkMk id="12" creationId="{666104DD-76B8-4683-B5DF-605D4B7CF4DA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571957806" sldId="6906"/>
            <ac:inkMk id="13" creationId="{3B2F4779-A47D-461D-A879-E421BECC3486}"/>
          </ac:inkMkLst>
        </pc:inkChg>
      </pc:sldChg>
      <pc:sldChg chg="addSp">
        <pc:chgData name="Patsarun Chuaisongkhro" userId="a7a91740-7e8b-4dbd-9143-b6aedb25e6ea" providerId="ADAL" clId="{3167BD05-5CD5-4D44-AA35-4AADCB924EB3}" dt="2021-09-30T17:04:57.863" v="0"/>
        <pc:sldMkLst>
          <pc:docMk/>
          <pc:sldMk cId="2245743830" sldId="6907"/>
        </pc:sldMkLst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3" creationId="{89F60E75-5013-4814-908F-5D08DDA6B2F4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5" creationId="{33C007AD-9639-4A54-8301-4E70E8C15287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6" creationId="{CB98EB2D-C071-4709-9D42-A00BDA3AA061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8" creationId="{28FA2CF3-F165-4107-BE4D-F9C0DFBFC8D3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9" creationId="{A4B2C5E3-750E-4823-AE7F-4003E57A3E2B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11" creationId="{41D0EFF3-E772-472B-AEC3-3BB00B986F87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13" creationId="{2C14F19D-0A88-4DBA-971F-E29E859F2408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14" creationId="{600BCBBB-1604-4AD8-98FD-8D688786B2E5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15" creationId="{BDF3B0FA-F614-4B6D-AB35-5EBEFE128B0B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17" creationId="{A2E9F7A1-8C5A-4F93-8A33-4FDC33DE81E1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18" creationId="{F66FD93C-4467-4773-ACF0-767DF6CED04A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19" creationId="{27BBF729-3B8C-4F2B-897A-3A877C0F127E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20" creationId="{4009B404-03C1-465E-833C-776CFEDE52E7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21" creationId="{E1C5DADE-871A-4A10-9CB1-3FE52DBD7DB7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22" creationId="{8A216393-0FCE-43D7-A0C7-D9BCA15A7BB5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23" creationId="{B4B40C16-08D6-4AD5-8B4A-5864E01175CC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24" creationId="{DE99C567-917B-441A-80A2-999EAD7620FE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25" creationId="{5C4C63AF-21C3-429C-87EC-08D05803AC72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26" creationId="{A24B75F2-2311-43BD-990B-82D669C9835F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2245743830" sldId="6907"/>
            <ac:inkMk id="27" creationId="{850CC15E-7BF9-42FA-975E-F8D4A174E078}"/>
          </ac:inkMkLst>
        </pc:inkChg>
      </pc:sldChg>
      <pc:sldChg chg="addSp">
        <pc:chgData name="Patsarun Chuaisongkhro" userId="a7a91740-7e8b-4dbd-9143-b6aedb25e6ea" providerId="ADAL" clId="{3167BD05-5CD5-4D44-AA35-4AADCB924EB3}" dt="2021-09-30T17:04:57.863" v="0"/>
        <pc:sldMkLst>
          <pc:docMk/>
          <pc:sldMk cId="16667415" sldId="6908"/>
        </pc:sldMkLst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6667415" sldId="6908"/>
            <ac:inkMk id="3" creationId="{AD60AE48-6584-4F7A-90B4-10B53005F9BA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6667415" sldId="6908"/>
            <ac:inkMk id="5" creationId="{3F052009-368A-4105-880C-4DECD9BC8138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6667415" sldId="6908"/>
            <ac:inkMk id="6" creationId="{61C7A577-B5E8-4B81-953F-6EDCAD87288C}"/>
          </ac:inkMkLst>
        </pc:inkChg>
        <pc:inkChg chg="add">
          <ac:chgData name="Patsarun Chuaisongkhro" userId="a7a91740-7e8b-4dbd-9143-b6aedb25e6ea" providerId="ADAL" clId="{3167BD05-5CD5-4D44-AA35-4AADCB924EB3}" dt="2021-09-30T17:04:57.863" v="0"/>
          <ac:inkMkLst>
            <pc:docMk/>
            <pc:sldMk cId="16667415" sldId="6908"/>
            <ac:inkMk id="7" creationId="{27367CE9-788C-4772-9583-C2F8C090C17F}"/>
          </ac:inkMkLst>
        </pc:inkChg>
      </pc:sldChg>
      <pc:sldChg chg="modSp mod">
        <pc:chgData name="Patsarun Chuaisongkhro" userId="a7a91740-7e8b-4dbd-9143-b6aedb25e6ea" providerId="ADAL" clId="{3167BD05-5CD5-4D44-AA35-4AADCB924EB3}" dt="2021-10-07T11:46:56.830" v="130" actId="20577"/>
        <pc:sldMkLst>
          <pc:docMk/>
          <pc:sldMk cId="2472887388" sldId="7014"/>
        </pc:sldMkLst>
        <pc:spChg chg="mod">
          <ac:chgData name="Patsarun Chuaisongkhro" userId="a7a91740-7e8b-4dbd-9143-b6aedb25e6ea" providerId="ADAL" clId="{3167BD05-5CD5-4D44-AA35-4AADCB924EB3}" dt="2021-10-07T11:46:56.830" v="130" actId="20577"/>
          <ac:spMkLst>
            <pc:docMk/>
            <pc:sldMk cId="2472887388" sldId="7014"/>
            <ac:spMk id="9" creationId="{81FC2641-1181-498E-B8E2-36FD55C5C159}"/>
          </ac:spMkLst>
        </pc:spChg>
      </pc:sldChg>
    </pc:docChg>
  </pc:docChgLst>
  <pc:docChgLst>
    <pc:chgData name="Patsarun Chuaisongkhro" userId="a7a91740-7e8b-4dbd-9143-b6aedb25e6ea" providerId="ADAL" clId="{77C08EB9-5D16-4A9C-A3F9-F6189ABE563D}"/>
    <pc:docChg chg="undo redo custSel addSld delSld modSld sldOrd addMainMaster delMainMaster modMainMaster modShowInfo">
      <pc:chgData name="Patsarun Chuaisongkhro" userId="a7a91740-7e8b-4dbd-9143-b6aedb25e6ea" providerId="ADAL" clId="{77C08EB9-5D16-4A9C-A3F9-F6189ABE563D}" dt="2021-09-27T16:46:50.686" v="23123" actId="2696"/>
      <pc:docMkLst>
        <pc:docMk/>
      </pc:docMkLst>
      <pc:sldChg chg="addSp delSp modSp mod chgLayout modNotesTx">
        <pc:chgData name="Patsarun Chuaisongkhro" userId="a7a91740-7e8b-4dbd-9143-b6aedb25e6ea" providerId="ADAL" clId="{77C08EB9-5D16-4A9C-A3F9-F6189ABE563D}" dt="2021-09-17T15:35:36.865" v="14098"/>
        <pc:sldMkLst>
          <pc:docMk/>
          <pc:sldMk cId="0" sldId="1120"/>
        </pc:sldMkLst>
        <pc:spChg chg="add mod ord">
          <ac:chgData name="Patsarun Chuaisongkhro" userId="a7a91740-7e8b-4dbd-9143-b6aedb25e6ea" providerId="ADAL" clId="{77C08EB9-5D16-4A9C-A3F9-F6189ABE563D}" dt="2021-09-17T15:35:36.865" v="14098"/>
          <ac:spMkLst>
            <pc:docMk/>
            <pc:sldMk cId="0" sldId="1120"/>
            <ac:spMk id="2" creationId="{1D6F4FAD-411D-41FE-B415-B7DC7E9BE8D9}"/>
          </ac:spMkLst>
        </pc:spChg>
        <pc:spChg chg="del">
          <ac:chgData name="Patsarun Chuaisongkhro" userId="a7a91740-7e8b-4dbd-9143-b6aedb25e6ea" providerId="ADAL" clId="{77C08EB9-5D16-4A9C-A3F9-F6189ABE563D}" dt="2021-09-17T15:35:27.810" v="14095" actId="478"/>
          <ac:spMkLst>
            <pc:docMk/>
            <pc:sldMk cId="0" sldId="1120"/>
            <ac:spMk id="5" creationId="{C0166637-5051-474C-91D1-D973CEC8E83E}"/>
          </ac:spMkLst>
        </pc:spChg>
        <pc:spChg chg="mod ord">
          <ac:chgData name="Patsarun Chuaisongkhro" userId="a7a91740-7e8b-4dbd-9143-b6aedb25e6ea" providerId="ADAL" clId="{77C08EB9-5D16-4A9C-A3F9-F6189ABE563D}" dt="2021-09-17T15:35:31.967" v="14097" actId="27636"/>
          <ac:spMkLst>
            <pc:docMk/>
            <pc:sldMk cId="0" sldId="1120"/>
            <ac:spMk id="6" creationId="{0E257751-973D-4669-8F02-AAAC88B6A5B0}"/>
          </ac:spMkLst>
        </pc:spChg>
      </pc:sldChg>
      <pc:sldChg chg="addSp delSp modSp mod chgLayout">
        <pc:chgData name="Patsarun Chuaisongkhro" userId="a7a91740-7e8b-4dbd-9143-b6aedb25e6ea" providerId="ADAL" clId="{77C08EB9-5D16-4A9C-A3F9-F6189ABE563D}" dt="2021-09-17T15:33:36.530" v="14088"/>
        <pc:sldMkLst>
          <pc:docMk/>
          <pc:sldMk cId="3385844960" sldId="1140"/>
        </pc:sldMkLst>
        <pc:spChg chg="add mod ord">
          <ac:chgData name="Patsarun Chuaisongkhro" userId="a7a91740-7e8b-4dbd-9143-b6aedb25e6ea" providerId="ADAL" clId="{77C08EB9-5D16-4A9C-A3F9-F6189ABE563D}" dt="2021-09-17T15:33:36.530" v="14088"/>
          <ac:spMkLst>
            <pc:docMk/>
            <pc:sldMk cId="3385844960" sldId="1140"/>
            <ac:spMk id="2" creationId="{E807E4DF-4859-4ED0-9051-C1D4BC1C8695}"/>
          </ac:spMkLst>
        </pc:spChg>
        <pc:spChg chg="del">
          <ac:chgData name="Patsarun Chuaisongkhro" userId="a7a91740-7e8b-4dbd-9143-b6aedb25e6ea" providerId="ADAL" clId="{77C08EB9-5D16-4A9C-A3F9-F6189ABE563D}" dt="2021-09-17T15:33:26.566" v="14085" actId="478"/>
          <ac:spMkLst>
            <pc:docMk/>
            <pc:sldMk cId="3385844960" sldId="1140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5:33:32.556" v="14087" actId="27636"/>
          <ac:spMkLst>
            <pc:docMk/>
            <pc:sldMk cId="3385844960" sldId="1140"/>
            <ac:spMk id="8" creationId="{069EF958-B018-4A3F-B37F-FC76D1895D41}"/>
          </ac:spMkLst>
        </pc:spChg>
      </pc:sldChg>
      <pc:sldChg chg="delSp modSp del mod">
        <pc:chgData name="Patsarun Chuaisongkhro" userId="a7a91740-7e8b-4dbd-9143-b6aedb25e6ea" providerId="ADAL" clId="{77C08EB9-5D16-4A9C-A3F9-F6189ABE563D}" dt="2021-09-09T07:37:36.374" v="2597" actId="47"/>
        <pc:sldMkLst>
          <pc:docMk/>
          <pc:sldMk cId="0" sldId="1451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0" sldId="1451"/>
            <ac:spMk id="3" creationId="{1A30F230-0009-4458-ABAE-F4DE15FF87DA}"/>
          </ac:spMkLst>
        </pc:spChg>
        <pc:picChg chg="del">
          <ac:chgData name="Patsarun Chuaisongkhro" userId="a7a91740-7e8b-4dbd-9143-b6aedb25e6ea" providerId="ADAL" clId="{77C08EB9-5D16-4A9C-A3F9-F6189ABE563D}" dt="2021-09-09T07:36:59.623" v="2593" actId="21"/>
          <ac:picMkLst>
            <pc:docMk/>
            <pc:sldMk cId="0" sldId="1451"/>
            <ac:picMk id="16387" creationId="{8B33AE0A-ADA8-4F7B-80C6-BEC17D60A26E}"/>
          </ac:picMkLst>
        </pc:picChg>
      </pc:sldChg>
      <pc:sldChg chg="modSp del mod">
        <pc:chgData name="Patsarun Chuaisongkhro" userId="a7a91740-7e8b-4dbd-9143-b6aedb25e6ea" providerId="ADAL" clId="{77C08EB9-5D16-4A9C-A3F9-F6189ABE563D}" dt="2021-09-09T07:40:23.356" v="2608" actId="47"/>
        <pc:sldMkLst>
          <pc:docMk/>
          <pc:sldMk cId="0" sldId="1452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0" sldId="1452"/>
            <ac:spMk id="3" creationId="{830F5A8D-41F9-4324-9386-71CFB2E55D73}"/>
          </ac:spMkLst>
        </pc:spChg>
      </pc:sldChg>
      <pc:sldChg chg="del">
        <pc:chgData name="Patsarun Chuaisongkhro" userId="a7a91740-7e8b-4dbd-9143-b6aedb25e6ea" providerId="ADAL" clId="{77C08EB9-5D16-4A9C-A3F9-F6189ABE563D}" dt="2021-09-09T07:41:55.902" v="2653" actId="47"/>
        <pc:sldMkLst>
          <pc:docMk/>
          <pc:sldMk cId="0" sldId="1453"/>
        </pc:sldMkLst>
      </pc:sldChg>
      <pc:sldChg chg="del">
        <pc:chgData name="Patsarun Chuaisongkhro" userId="a7a91740-7e8b-4dbd-9143-b6aedb25e6ea" providerId="ADAL" clId="{77C08EB9-5D16-4A9C-A3F9-F6189ABE563D}" dt="2021-09-08T05:10:44.613" v="75" actId="47"/>
        <pc:sldMkLst>
          <pc:docMk/>
          <pc:sldMk cId="0" sldId="1454"/>
        </pc:sldMkLst>
      </pc:sldChg>
      <pc:sldChg chg="modSp del mod">
        <pc:chgData name="Patsarun Chuaisongkhro" userId="a7a91740-7e8b-4dbd-9143-b6aedb25e6ea" providerId="ADAL" clId="{77C08EB9-5D16-4A9C-A3F9-F6189ABE563D}" dt="2021-09-09T07:46:59.122" v="2699" actId="47"/>
        <pc:sldMkLst>
          <pc:docMk/>
          <pc:sldMk cId="0" sldId="1455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0" sldId="1455"/>
            <ac:spMk id="3" creationId="{E30CE1AB-869A-4708-9424-AC5304258481}"/>
          </ac:spMkLst>
        </pc:spChg>
      </pc:sldChg>
      <pc:sldChg chg="modSp del mod">
        <pc:chgData name="Patsarun Chuaisongkhro" userId="a7a91740-7e8b-4dbd-9143-b6aedb25e6ea" providerId="ADAL" clId="{77C08EB9-5D16-4A9C-A3F9-F6189ABE563D}" dt="2021-09-09T07:46:59.122" v="2699" actId="47"/>
        <pc:sldMkLst>
          <pc:docMk/>
          <pc:sldMk cId="0" sldId="1456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0" sldId="1456"/>
            <ac:spMk id="3" creationId="{D17A7320-4518-4E4B-9E2C-D9FDED58B69C}"/>
          </ac:spMkLst>
        </pc:spChg>
      </pc:sldChg>
      <pc:sldChg chg="del">
        <pc:chgData name="Patsarun Chuaisongkhro" userId="a7a91740-7e8b-4dbd-9143-b6aedb25e6ea" providerId="ADAL" clId="{77C08EB9-5D16-4A9C-A3F9-F6189ABE563D}" dt="2021-09-08T05:16:00.342" v="78" actId="47"/>
        <pc:sldMkLst>
          <pc:docMk/>
          <pc:sldMk cId="1572206412" sldId="1457"/>
        </pc:sldMkLst>
      </pc:sldChg>
      <pc:sldChg chg="modSp add del mod">
        <pc:chgData name="Patsarun Chuaisongkhro" userId="a7a91740-7e8b-4dbd-9143-b6aedb25e6ea" providerId="ADAL" clId="{77C08EB9-5D16-4A9C-A3F9-F6189ABE563D}" dt="2021-09-09T08:59:50.554" v="2896" actId="47"/>
        <pc:sldMkLst>
          <pc:docMk/>
          <pc:sldMk cId="0" sldId="1474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0" sldId="1474"/>
            <ac:spMk id="3" creationId="{ED189ACA-46A6-4348-98DB-908D94091F09}"/>
          </ac:spMkLst>
        </pc:spChg>
      </pc:sldChg>
      <pc:sldChg chg="modSp add del mod">
        <pc:chgData name="Patsarun Chuaisongkhro" userId="a7a91740-7e8b-4dbd-9143-b6aedb25e6ea" providerId="ADAL" clId="{77C08EB9-5D16-4A9C-A3F9-F6189ABE563D}" dt="2021-09-09T09:29:36.712" v="3402" actId="47"/>
        <pc:sldMkLst>
          <pc:docMk/>
          <pc:sldMk cId="0" sldId="1475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0" sldId="1475"/>
            <ac:spMk id="3" creationId="{E23178E6-A666-4565-8E5F-2E35E6C69A63}"/>
          </ac:spMkLst>
        </pc:spChg>
      </pc:sldChg>
      <pc:sldChg chg="add del">
        <pc:chgData name="Patsarun Chuaisongkhro" userId="a7a91740-7e8b-4dbd-9143-b6aedb25e6ea" providerId="ADAL" clId="{77C08EB9-5D16-4A9C-A3F9-F6189ABE563D}" dt="2021-09-09T09:29:37.986" v="3403" actId="47"/>
        <pc:sldMkLst>
          <pc:docMk/>
          <pc:sldMk cId="0" sldId="1476"/>
        </pc:sldMkLst>
      </pc:sldChg>
      <pc:sldChg chg="add del">
        <pc:chgData name="Patsarun Chuaisongkhro" userId="a7a91740-7e8b-4dbd-9143-b6aedb25e6ea" providerId="ADAL" clId="{77C08EB9-5D16-4A9C-A3F9-F6189ABE563D}" dt="2021-09-09T09:29:39.897" v="3405" actId="47"/>
        <pc:sldMkLst>
          <pc:docMk/>
          <pc:sldMk cId="0" sldId="1477"/>
        </pc:sldMkLst>
      </pc:sldChg>
      <pc:sldChg chg="modSp add del mod">
        <pc:chgData name="Patsarun Chuaisongkhro" userId="a7a91740-7e8b-4dbd-9143-b6aedb25e6ea" providerId="ADAL" clId="{77C08EB9-5D16-4A9C-A3F9-F6189ABE563D}" dt="2021-09-09T12:53:25.887" v="4255" actId="47"/>
        <pc:sldMkLst>
          <pc:docMk/>
          <pc:sldMk cId="0" sldId="1478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0" sldId="1478"/>
            <ac:spMk id="3" creationId="{99B462F2-76B2-46AE-A856-9C178CB29336}"/>
          </ac:spMkLst>
        </pc:spChg>
      </pc:sldChg>
      <pc:sldChg chg="modSp add del mod">
        <pc:chgData name="Patsarun Chuaisongkhro" userId="a7a91740-7e8b-4dbd-9143-b6aedb25e6ea" providerId="ADAL" clId="{77C08EB9-5D16-4A9C-A3F9-F6189ABE563D}" dt="2021-09-09T12:53:28.923" v="4256" actId="47"/>
        <pc:sldMkLst>
          <pc:docMk/>
          <pc:sldMk cId="0" sldId="1479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0" sldId="1479"/>
            <ac:spMk id="3" creationId="{0E52A587-A052-4E54-A101-8107924C57E0}"/>
          </ac:spMkLst>
        </pc:spChg>
      </pc:sldChg>
      <pc:sldChg chg="modSp add del mod">
        <pc:chgData name="Patsarun Chuaisongkhro" userId="a7a91740-7e8b-4dbd-9143-b6aedb25e6ea" providerId="ADAL" clId="{77C08EB9-5D16-4A9C-A3F9-F6189ABE563D}" dt="2021-09-09T08:58:14.537" v="2884" actId="47"/>
        <pc:sldMkLst>
          <pc:docMk/>
          <pc:sldMk cId="1454967333" sldId="1487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1454967333" sldId="1487"/>
            <ac:spMk id="4" creationId="{602BE971-77EC-47B0-82BF-4A9807A62EBB}"/>
          </ac:spMkLst>
        </pc:spChg>
      </pc:sldChg>
      <pc:sldChg chg="add del">
        <pc:chgData name="Patsarun Chuaisongkhro" userId="a7a91740-7e8b-4dbd-9143-b6aedb25e6ea" providerId="ADAL" clId="{77C08EB9-5D16-4A9C-A3F9-F6189ABE563D}" dt="2021-09-09T09:29:38.831" v="3404" actId="47"/>
        <pc:sldMkLst>
          <pc:docMk/>
          <pc:sldMk cId="0" sldId="1492"/>
        </pc:sldMkLst>
      </pc:sldChg>
      <pc:sldChg chg="modSp add del mod">
        <pc:chgData name="Patsarun Chuaisongkhro" userId="a7a91740-7e8b-4dbd-9143-b6aedb25e6ea" providerId="ADAL" clId="{77C08EB9-5D16-4A9C-A3F9-F6189ABE563D}" dt="2021-09-09T12:53:34.489" v="4257" actId="47"/>
        <pc:sldMkLst>
          <pc:docMk/>
          <pc:sldMk cId="0" sldId="1493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0" sldId="1493"/>
            <ac:spMk id="3" creationId="{374B9B72-E0AB-4BDA-8B49-359C8117D30D}"/>
          </ac:spMkLst>
        </pc:spChg>
      </pc:sldChg>
      <pc:sldChg chg="addSp delSp modSp mod modClrScheme chgLayout">
        <pc:chgData name="Patsarun Chuaisongkhro" userId="a7a91740-7e8b-4dbd-9143-b6aedb25e6ea" providerId="ADAL" clId="{77C08EB9-5D16-4A9C-A3F9-F6189ABE563D}" dt="2021-09-27T16:42:43.049" v="23109"/>
        <pc:sldMkLst>
          <pc:docMk/>
          <pc:sldMk cId="3950486982" sldId="2879"/>
        </pc:sldMkLst>
        <pc:spChg chg="add mod ord">
          <ac:chgData name="Patsarun Chuaisongkhro" userId="a7a91740-7e8b-4dbd-9143-b6aedb25e6ea" providerId="ADAL" clId="{77C08EB9-5D16-4A9C-A3F9-F6189ABE563D}" dt="2021-09-10T14:55:26.101" v="6002"/>
          <ac:spMkLst>
            <pc:docMk/>
            <pc:sldMk cId="3950486982" sldId="2879"/>
            <ac:spMk id="2" creationId="{3F1C3446-7597-48F6-BC4A-2DB1FE3F3E68}"/>
          </ac:spMkLst>
        </pc:spChg>
        <pc:spChg chg="add del mod">
          <ac:chgData name="Patsarun Chuaisongkhro" userId="a7a91740-7e8b-4dbd-9143-b6aedb25e6ea" providerId="ADAL" clId="{77C08EB9-5D16-4A9C-A3F9-F6189ABE563D}" dt="2021-09-10T10:38:10.983" v="5479"/>
          <ac:spMkLst>
            <pc:docMk/>
            <pc:sldMk cId="3950486982" sldId="2879"/>
            <ac:spMk id="3" creationId="{39E11097-FD35-4AE5-A304-AD6750296E9D}"/>
          </ac:spMkLst>
        </pc:spChg>
        <pc:spChg chg="mod">
          <ac:chgData name="Patsarun Chuaisongkhro" userId="a7a91740-7e8b-4dbd-9143-b6aedb25e6ea" providerId="ADAL" clId="{77C08EB9-5D16-4A9C-A3F9-F6189ABE563D}" dt="2021-09-27T16:42:43.049" v="23109"/>
          <ac:spMkLst>
            <pc:docMk/>
            <pc:sldMk cId="3950486982" sldId="2879"/>
            <ac:spMk id="5" creationId="{CFEC974B-8E31-4422-BD30-E12A97EFA2D2}"/>
          </ac:spMkLst>
        </pc:spChg>
        <pc:picChg chg="mod ord">
          <ac:chgData name="Patsarun Chuaisongkhro" userId="a7a91740-7e8b-4dbd-9143-b6aedb25e6ea" providerId="ADAL" clId="{77C08EB9-5D16-4A9C-A3F9-F6189ABE563D}" dt="2021-09-20T08:50:32.153" v="21211" actId="962"/>
          <ac:picMkLst>
            <pc:docMk/>
            <pc:sldMk cId="3950486982" sldId="2879"/>
            <ac:picMk id="57346" creationId="{BA3A6B0B-BDAA-4151-9229-AB9CC822FC44}"/>
          </ac:picMkLst>
        </pc:picChg>
      </pc:sldChg>
      <pc:sldChg chg="delSp del mod">
        <pc:chgData name="Patsarun Chuaisongkhro" userId="a7a91740-7e8b-4dbd-9143-b6aedb25e6ea" providerId="ADAL" clId="{77C08EB9-5D16-4A9C-A3F9-F6189ABE563D}" dt="2021-09-08T03:21:50.932" v="7" actId="2696"/>
        <pc:sldMkLst>
          <pc:docMk/>
          <pc:sldMk cId="4121562473" sldId="6662"/>
        </pc:sldMkLst>
        <pc:picChg chg="del">
          <ac:chgData name="Patsarun Chuaisongkhro" userId="a7a91740-7e8b-4dbd-9143-b6aedb25e6ea" providerId="ADAL" clId="{77C08EB9-5D16-4A9C-A3F9-F6189ABE563D}" dt="2021-09-08T03:21:35.642" v="6" actId="478"/>
          <ac:picMkLst>
            <pc:docMk/>
            <pc:sldMk cId="4121562473" sldId="6662"/>
            <ac:picMk id="6" creationId="{E3183424-7367-44D5-9D50-D3C122AB16D9}"/>
          </ac:picMkLst>
        </pc:picChg>
      </pc:sldChg>
      <pc:sldChg chg="del ord">
        <pc:chgData name="Patsarun Chuaisongkhro" userId="a7a91740-7e8b-4dbd-9143-b6aedb25e6ea" providerId="ADAL" clId="{77C08EB9-5D16-4A9C-A3F9-F6189ABE563D}" dt="2021-09-09T07:35:50.193" v="2584" actId="47"/>
        <pc:sldMkLst>
          <pc:docMk/>
          <pc:sldMk cId="2172998346" sldId="6663"/>
        </pc:sldMkLst>
      </pc:sldChg>
      <pc:sldChg chg="modSp del mod">
        <pc:chgData name="Patsarun Chuaisongkhro" userId="a7a91740-7e8b-4dbd-9143-b6aedb25e6ea" providerId="ADAL" clId="{77C08EB9-5D16-4A9C-A3F9-F6189ABE563D}" dt="2021-09-09T07:40:18.606" v="2607" actId="47"/>
        <pc:sldMkLst>
          <pc:docMk/>
          <pc:sldMk cId="2849871509" sldId="6671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2849871509" sldId="6671"/>
            <ac:spMk id="3" creationId="{830F5A8D-41F9-4324-9386-71CFB2E55D73}"/>
          </ac:spMkLst>
        </pc:spChg>
      </pc:sldChg>
      <pc:sldChg chg="del">
        <pc:chgData name="Patsarun Chuaisongkhro" userId="a7a91740-7e8b-4dbd-9143-b6aedb25e6ea" providerId="ADAL" clId="{77C08EB9-5D16-4A9C-A3F9-F6189ABE563D}" dt="2021-09-08T05:16:00.691" v="79" actId="47"/>
        <pc:sldMkLst>
          <pc:docMk/>
          <pc:sldMk cId="404007652" sldId="6673"/>
        </pc:sldMkLst>
      </pc:sldChg>
      <pc:sldChg chg="del">
        <pc:chgData name="Patsarun Chuaisongkhro" userId="a7a91740-7e8b-4dbd-9143-b6aedb25e6ea" providerId="ADAL" clId="{77C08EB9-5D16-4A9C-A3F9-F6189ABE563D}" dt="2021-09-08T05:18:28.422" v="82" actId="47"/>
        <pc:sldMkLst>
          <pc:docMk/>
          <pc:sldMk cId="1197288395" sldId="6674"/>
        </pc:sldMkLst>
      </pc:sldChg>
      <pc:sldChg chg="del">
        <pc:chgData name="Patsarun Chuaisongkhro" userId="a7a91740-7e8b-4dbd-9143-b6aedb25e6ea" providerId="ADAL" clId="{77C08EB9-5D16-4A9C-A3F9-F6189ABE563D}" dt="2021-09-08T05:18:33.974" v="83" actId="47"/>
        <pc:sldMkLst>
          <pc:docMk/>
          <pc:sldMk cId="1402901894" sldId="6675"/>
        </pc:sldMkLst>
      </pc:sldChg>
      <pc:sldChg chg="del">
        <pc:chgData name="Patsarun Chuaisongkhro" userId="a7a91740-7e8b-4dbd-9143-b6aedb25e6ea" providerId="ADAL" clId="{77C08EB9-5D16-4A9C-A3F9-F6189ABE563D}" dt="2021-09-08T05:18:43.155" v="92" actId="47"/>
        <pc:sldMkLst>
          <pc:docMk/>
          <pc:sldMk cId="1951275611" sldId="6678"/>
        </pc:sldMkLst>
      </pc:sldChg>
      <pc:sldChg chg="del">
        <pc:chgData name="Patsarun Chuaisongkhro" userId="a7a91740-7e8b-4dbd-9143-b6aedb25e6ea" providerId="ADAL" clId="{77C08EB9-5D16-4A9C-A3F9-F6189ABE563D}" dt="2021-09-08T05:18:35.540" v="84" actId="47"/>
        <pc:sldMkLst>
          <pc:docMk/>
          <pc:sldMk cId="2677095387" sldId="6679"/>
        </pc:sldMkLst>
      </pc:sldChg>
      <pc:sldChg chg="del">
        <pc:chgData name="Patsarun Chuaisongkhro" userId="a7a91740-7e8b-4dbd-9143-b6aedb25e6ea" providerId="ADAL" clId="{77C08EB9-5D16-4A9C-A3F9-F6189ABE563D}" dt="2021-09-08T05:18:36.259" v="85" actId="47"/>
        <pc:sldMkLst>
          <pc:docMk/>
          <pc:sldMk cId="1613397647" sldId="6680"/>
        </pc:sldMkLst>
      </pc:sldChg>
      <pc:sldChg chg="del">
        <pc:chgData name="Patsarun Chuaisongkhro" userId="a7a91740-7e8b-4dbd-9143-b6aedb25e6ea" providerId="ADAL" clId="{77C08EB9-5D16-4A9C-A3F9-F6189ABE563D}" dt="2021-09-08T05:18:37.262" v="86" actId="47"/>
        <pc:sldMkLst>
          <pc:docMk/>
          <pc:sldMk cId="2928500705" sldId="6681"/>
        </pc:sldMkLst>
      </pc:sldChg>
      <pc:sldChg chg="del">
        <pc:chgData name="Patsarun Chuaisongkhro" userId="a7a91740-7e8b-4dbd-9143-b6aedb25e6ea" providerId="ADAL" clId="{77C08EB9-5D16-4A9C-A3F9-F6189ABE563D}" dt="2021-09-08T05:18:37.901" v="87" actId="47"/>
        <pc:sldMkLst>
          <pc:docMk/>
          <pc:sldMk cId="719765193" sldId="6682"/>
        </pc:sldMkLst>
      </pc:sldChg>
      <pc:sldChg chg="del">
        <pc:chgData name="Patsarun Chuaisongkhro" userId="a7a91740-7e8b-4dbd-9143-b6aedb25e6ea" providerId="ADAL" clId="{77C08EB9-5D16-4A9C-A3F9-F6189ABE563D}" dt="2021-09-08T05:18:38.985" v="89" actId="47"/>
        <pc:sldMkLst>
          <pc:docMk/>
          <pc:sldMk cId="3453750455" sldId="6683"/>
        </pc:sldMkLst>
      </pc:sldChg>
      <pc:sldChg chg="del">
        <pc:chgData name="Patsarun Chuaisongkhro" userId="a7a91740-7e8b-4dbd-9143-b6aedb25e6ea" providerId="ADAL" clId="{77C08EB9-5D16-4A9C-A3F9-F6189ABE563D}" dt="2021-09-08T05:18:38.515" v="88" actId="47"/>
        <pc:sldMkLst>
          <pc:docMk/>
          <pc:sldMk cId="748169990" sldId="6684"/>
        </pc:sldMkLst>
      </pc:sldChg>
      <pc:sldChg chg="del">
        <pc:chgData name="Patsarun Chuaisongkhro" userId="a7a91740-7e8b-4dbd-9143-b6aedb25e6ea" providerId="ADAL" clId="{77C08EB9-5D16-4A9C-A3F9-F6189ABE563D}" dt="2021-09-08T05:18:46.222" v="95" actId="47"/>
        <pc:sldMkLst>
          <pc:docMk/>
          <pc:sldMk cId="2024682914" sldId="6685"/>
        </pc:sldMkLst>
      </pc:sldChg>
      <pc:sldChg chg="del">
        <pc:chgData name="Patsarun Chuaisongkhro" userId="a7a91740-7e8b-4dbd-9143-b6aedb25e6ea" providerId="ADAL" clId="{77C08EB9-5D16-4A9C-A3F9-F6189ABE563D}" dt="2021-09-08T05:18:39.399" v="90" actId="47"/>
        <pc:sldMkLst>
          <pc:docMk/>
          <pc:sldMk cId="3432761004" sldId="6686"/>
        </pc:sldMkLst>
      </pc:sldChg>
      <pc:sldChg chg="del">
        <pc:chgData name="Patsarun Chuaisongkhro" userId="a7a91740-7e8b-4dbd-9143-b6aedb25e6ea" providerId="ADAL" clId="{77C08EB9-5D16-4A9C-A3F9-F6189ABE563D}" dt="2021-09-08T05:18:39.775" v="91" actId="47"/>
        <pc:sldMkLst>
          <pc:docMk/>
          <pc:sldMk cId="2182063254" sldId="6687"/>
        </pc:sldMkLst>
      </pc:sldChg>
      <pc:sldChg chg="del">
        <pc:chgData name="Patsarun Chuaisongkhro" userId="a7a91740-7e8b-4dbd-9143-b6aedb25e6ea" providerId="ADAL" clId="{77C08EB9-5D16-4A9C-A3F9-F6189ABE563D}" dt="2021-09-08T05:18:53.450" v="101" actId="47"/>
        <pc:sldMkLst>
          <pc:docMk/>
          <pc:sldMk cId="1878416305" sldId="6688"/>
        </pc:sldMkLst>
      </pc:sldChg>
      <pc:sldChg chg="del">
        <pc:chgData name="Patsarun Chuaisongkhro" userId="a7a91740-7e8b-4dbd-9143-b6aedb25e6ea" providerId="ADAL" clId="{77C08EB9-5D16-4A9C-A3F9-F6189ABE563D}" dt="2021-09-08T05:18:46.878" v="96" actId="47"/>
        <pc:sldMkLst>
          <pc:docMk/>
          <pc:sldMk cId="1690050541" sldId="6689"/>
        </pc:sldMkLst>
      </pc:sldChg>
      <pc:sldChg chg="del">
        <pc:chgData name="Patsarun Chuaisongkhro" userId="a7a91740-7e8b-4dbd-9143-b6aedb25e6ea" providerId="ADAL" clId="{77C08EB9-5D16-4A9C-A3F9-F6189ABE563D}" dt="2021-09-08T05:18:47.536" v="97" actId="47"/>
        <pc:sldMkLst>
          <pc:docMk/>
          <pc:sldMk cId="650221783" sldId="6690"/>
        </pc:sldMkLst>
      </pc:sldChg>
      <pc:sldChg chg="del">
        <pc:chgData name="Patsarun Chuaisongkhro" userId="a7a91740-7e8b-4dbd-9143-b6aedb25e6ea" providerId="ADAL" clId="{77C08EB9-5D16-4A9C-A3F9-F6189ABE563D}" dt="2021-09-08T05:18:48.153" v="98" actId="47"/>
        <pc:sldMkLst>
          <pc:docMk/>
          <pc:sldMk cId="1260218963" sldId="6695"/>
        </pc:sldMkLst>
      </pc:sldChg>
      <pc:sldChg chg="del">
        <pc:chgData name="Patsarun Chuaisongkhro" userId="a7a91740-7e8b-4dbd-9143-b6aedb25e6ea" providerId="ADAL" clId="{77C08EB9-5D16-4A9C-A3F9-F6189ABE563D}" dt="2021-09-08T05:18:59.556" v="105" actId="47"/>
        <pc:sldMkLst>
          <pc:docMk/>
          <pc:sldMk cId="3840616954" sldId="6696"/>
        </pc:sldMkLst>
      </pc:sldChg>
      <pc:sldChg chg="del">
        <pc:chgData name="Patsarun Chuaisongkhro" userId="a7a91740-7e8b-4dbd-9143-b6aedb25e6ea" providerId="ADAL" clId="{77C08EB9-5D16-4A9C-A3F9-F6189ABE563D}" dt="2021-09-08T05:19:28.706" v="111" actId="47"/>
        <pc:sldMkLst>
          <pc:docMk/>
          <pc:sldMk cId="778644280" sldId="6697"/>
        </pc:sldMkLst>
      </pc:sldChg>
      <pc:sldChg chg="del">
        <pc:chgData name="Patsarun Chuaisongkhro" userId="a7a91740-7e8b-4dbd-9143-b6aedb25e6ea" providerId="ADAL" clId="{77C08EB9-5D16-4A9C-A3F9-F6189ABE563D}" dt="2021-09-08T05:19:00.426" v="106" actId="47"/>
        <pc:sldMkLst>
          <pc:docMk/>
          <pc:sldMk cId="4040363640" sldId="6698"/>
        </pc:sldMkLst>
      </pc:sldChg>
      <pc:sldChg chg="del">
        <pc:chgData name="Patsarun Chuaisongkhro" userId="a7a91740-7e8b-4dbd-9143-b6aedb25e6ea" providerId="ADAL" clId="{77C08EB9-5D16-4A9C-A3F9-F6189ABE563D}" dt="2021-09-08T05:19:00.835" v="107" actId="47"/>
        <pc:sldMkLst>
          <pc:docMk/>
          <pc:sldMk cId="1251742840" sldId="6699"/>
        </pc:sldMkLst>
      </pc:sldChg>
      <pc:sldChg chg="del">
        <pc:chgData name="Patsarun Chuaisongkhro" userId="a7a91740-7e8b-4dbd-9143-b6aedb25e6ea" providerId="ADAL" clId="{77C08EB9-5D16-4A9C-A3F9-F6189ABE563D}" dt="2021-09-08T06:06:44.414" v="121" actId="47"/>
        <pc:sldMkLst>
          <pc:docMk/>
          <pc:sldMk cId="3000849149" sldId="6700"/>
        </pc:sldMkLst>
      </pc:sldChg>
      <pc:sldChg chg="del">
        <pc:chgData name="Patsarun Chuaisongkhro" userId="a7a91740-7e8b-4dbd-9143-b6aedb25e6ea" providerId="ADAL" clId="{77C08EB9-5D16-4A9C-A3F9-F6189ABE563D}" dt="2021-09-08T05:19:29.269" v="112" actId="47"/>
        <pc:sldMkLst>
          <pc:docMk/>
          <pc:sldMk cId="800098029" sldId="6701"/>
        </pc:sldMkLst>
      </pc:sldChg>
      <pc:sldChg chg="del">
        <pc:chgData name="Patsarun Chuaisongkhro" userId="a7a91740-7e8b-4dbd-9143-b6aedb25e6ea" providerId="ADAL" clId="{77C08EB9-5D16-4A9C-A3F9-F6189ABE563D}" dt="2021-09-08T05:19:29.983" v="113" actId="47"/>
        <pc:sldMkLst>
          <pc:docMk/>
          <pc:sldMk cId="3422428268" sldId="6702"/>
        </pc:sldMkLst>
      </pc:sldChg>
      <pc:sldChg chg="del">
        <pc:chgData name="Patsarun Chuaisongkhro" userId="a7a91740-7e8b-4dbd-9143-b6aedb25e6ea" providerId="ADAL" clId="{77C08EB9-5D16-4A9C-A3F9-F6189ABE563D}" dt="2021-09-08T05:19:30.566" v="114" actId="47"/>
        <pc:sldMkLst>
          <pc:docMk/>
          <pc:sldMk cId="2526431468" sldId="6703"/>
        </pc:sldMkLst>
      </pc:sldChg>
      <pc:sldChg chg="del">
        <pc:chgData name="Patsarun Chuaisongkhro" userId="a7a91740-7e8b-4dbd-9143-b6aedb25e6ea" providerId="ADAL" clId="{77C08EB9-5D16-4A9C-A3F9-F6189ABE563D}" dt="2021-09-08T05:19:31.205" v="115" actId="47"/>
        <pc:sldMkLst>
          <pc:docMk/>
          <pc:sldMk cId="564693282" sldId="6704"/>
        </pc:sldMkLst>
      </pc:sldChg>
      <pc:sldChg chg="del">
        <pc:chgData name="Patsarun Chuaisongkhro" userId="a7a91740-7e8b-4dbd-9143-b6aedb25e6ea" providerId="ADAL" clId="{77C08EB9-5D16-4A9C-A3F9-F6189ABE563D}" dt="2021-09-08T05:19:32.974" v="116" actId="47"/>
        <pc:sldMkLst>
          <pc:docMk/>
          <pc:sldMk cId="3034794363" sldId="6705"/>
        </pc:sldMkLst>
      </pc:sldChg>
      <pc:sldChg chg="del">
        <pc:chgData name="Patsarun Chuaisongkhro" userId="a7a91740-7e8b-4dbd-9143-b6aedb25e6ea" providerId="ADAL" clId="{77C08EB9-5D16-4A9C-A3F9-F6189ABE563D}" dt="2021-09-08T05:19:34.085" v="117" actId="47"/>
        <pc:sldMkLst>
          <pc:docMk/>
          <pc:sldMk cId="1590376889" sldId="6706"/>
        </pc:sldMkLst>
      </pc:sldChg>
      <pc:sldChg chg="del">
        <pc:chgData name="Patsarun Chuaisongkhro" userId="a7a91740-7e8b-4dbd-9143-b6aedb25e6ea" providerId="ADAL" clId="{77C08EB9-5D16-4A9C-A3F9-F6189ABE563D}" dt="2021-09-08T05:19:35.243" v="118" actId="47"/>
        <pc:sldMkLst>
          <pc:docMk/>
          <pc:sldMk cId="1099126330" sldId="6707"/>
        </pc:sldMkLst>
      </pc:sldChg>
      <pc:sldChg chg="del">
        <pc:chgData name="Patsarun Chuaisongkhro" userId="a7a91740-7e8b-4dbd-9143-b6aedb25e6ea" providerId="ADAL" clId="{77C08EB9-5D16-4A9C-A3F9-F6189ABE563D}" dt="2021-09-08T05:19:01.494" v="108" actId="47"/>
        <pc:sldMkLst>
          <pc:docMk/>
          <pc:sldMk cId="2430996621" sldId="6708"/>
        </pc:sldMkLst>
      </pc:sldChg>
      <pc:sldChg chg="del">
        <pc:chgData name="Patsarun Chuaisongkhro" userId="a7a91740-7e8b-4dbd-9143-b6aedb25e6ea" providerId="ADAL" clId="{77C08EB9-5D16-4A9C-A3F9-F6189ABE563D}" dt="2021-09-08T05:19:27.966" v="109" actId="47"/>
        <pc:sldMkLst>
          <pc:docMk/>
          <pc:sldMk cId="1392666097" sldId="6709"/>
        </pc:sldMkLst>
      </pc:sldChg>
      <pc:sldChg chg="del">
        <pc:chgData name="Patsarun Chuaisongkhro" userId="a7a91740-7e8b-4dbd-9143-b6aedb25e6ea" providerId="ADAL" clId="{77C08EB9-5D16-4A9C-A3F9-F6189ABE563D}" dt="2021-09-08T05:19:28.273" v="110" actId="47"/>
        <pc:sldMkLst>
          <pc:docMk/>
          <pc:sldMk cId="4289599622" sldId="6710"/>
        </pc:sldMkLst>
      </pc:sldChg>
      <pc:sldChg chg="del">
        <pc:chgData name="Patsarun Chuaisongkhro" userId="a7a91740-7e8b-4dbd-9143-b6aedb25e6ea" providerId="ADAL" clId="{77C08EB9-5D16-4A9C-A3F9-F6189ABE563D}" dt="2021-09-08T05:18:56.679" v="102" actId="47"/>
        <pc:sldMkLst>
          <pc:docMk/>
          <pc:sldMk cId="4120335623" sldId="6711"/>
        </pc:sldMkLst>
      </pc:sldChg>
      <pc:sldChg chg="del">
        <pc:chgData name="Patsarun Chuaisongkhro" userId="a7a91740-7e8b-4dbd-9143-b6aedb25e6ea" providerId="ADAL" clId="{77C08EB9-5D16-4A9C-A3F9-F6189ABE563D}" dt="2021-09-08T05:18:48.857" v="99" actId="47"/>
        <pc:sldMkLst>
          <pc:docMk/>
          <pc:sldMk cId="642176980" sldId="6714"/>
        </pc:sldMkLst>
      </pc:sldChg>
      <pc:sldChg chg="del">
        <pc:chgData name="Patsarun Chuaisongkhro" userId="a7a91740-7e8b-4dbd-9143-b6aedb25e6ea" providerId="ADAL" clId="{77C08EB9-5D16-4A9C-A3F9-F6189ABE563D}" dt="2021-09-08T05:18:45.060" v="93" actId="47"/>
        <pc:sldMkLst>
          <pc:docMk/>
          <pc:sldMk cId="297842258" sldId="6715"/>
        </pc:sldMkLst>
      </pc:sldChg>
      <pc:sldChg chg="del">
        <pc:chgData name="Patsarun Chuaisongkhro" userId="a7a91740-7e8b-4dbd-9143-b6aedb25e6ea" providerId="ADAL" clId="{77C08EB9-5D16-4A9C-A3F9-F6189ABE563D}" dt="2021-09-08T05:18:45.465" v="94" actId="47"/>
        <pc:sldMkLst>
          <pc:docMk/>
          <pc:sldMk cId="490908463" sldId="6716"/>
        </pc:sldMkLst>
      </pc:sldChg>
      <pc:sldChg chg="add del">
        <pc:chgData name="Patsarun Chuaisongkhro" userId="a7a91740-7e8b-4dbd-9143-b6aedb25e6ea" providerId="ADAL" clId="{77C08EB9-5D16-4A9C-A3F9-F6189ABE563D}" dt="2021-09-09T07:52:00.581" v="2709" actId="47"/>
        <pc:sldMkLst>
          <pc:docMk/>
          <pc:sldMk cId="1116938844" sldId="6769"/>
        </pc:sldMkLst>
      </pc:sldChg>
      <pc:sldChg chg="del">
        <pc:chgData name="Patsarun Chuaisongkhro" userId="a7a91740-7e8b-4dbd-9143-b6aedb25e6ea" providerId="ADAL" clId="{77C08EB9-5D16-4A9C-A3F9-F6189ABE563D}" dt="2021-09-08T05:18:57.153" v="103" actId="47"/>
        <pc:sldMkLst>
          <pc:docMk/>
          <pc:sldMk cId="463934752" sldId="6800"/>
        </pc:sldMkLst>
      </pc:sldChg>
      <pc:sldChg chg="del">
        <pc:chgData name="Patsarun Chuaisongkhro" userId="a7a91740-7e8b-4dbd-9143-b6aedb25e6ea" providerId="ADAL" clId="{77C08EB9-5D16-4A9C-A3F9-F6189ABE563D}" dt="2021-09-08T05:18:59.156" v="104" actId="47"/>
        <pc:sldMkLst>
          <pc:docMk/>
          <pc:sldMk cId="2041429321" sldId="6801"/>
        </pc:sldMkLst>
      </pc:sldChg>
      <pc:sldChg chg="del">
        <pc:chgData name="Patsarun Chuaisongkhro" userId="a7a91740-7e8b-4dbd-9143-b6aedb25e6ea" providerId="ADAL" clId="{77C08EB9-5D16-4A9C-A3F9-F6189ABE563D}" dt="2021-09-08T05:15:47.918" v="76" actId="47"/>
        <pc:sldMkLst>
          <pc:docMk/>
          <pc:sldMk cId="2518262827" sldId="6824"/>
        </pc:sldMkLst>
      </pc:sldChg>
      <pc:sldChg chg="del">
        <pc:chgData name="Patsarun Chuaisongkhro" userId="a7a91740-7e8b-4dbd-9143-b6aedb25e6ea" providerId="ADAL" clId="{77C08EB9-5D16-4A9C-A3F9-F6189ABE563D}" dt="2021-09-08T05:15:52.897" v="77" actId="47"/>
        <pc:sldMkLst>
          <pc:docMk/>
          <pc:sldMk cId="2090833265" sldId="6825"/>
        </pc:sldMkLst>
      </pc:sldChg>
      <pc:sldChg chg="del ord">
        <pc:chgData name="Patsarun Chuaisongkhro" userId="a7a91740-7e8b-4dbd-9143-b6aedb25e6ea" providerId="ADAL" clId="{77C08EB9-5D16-4A9C-A3F9-F6189ABE563D}" dt="2021-09-09T07:35:51.670" v="2585" actId="47"/>
        <pc:sldMkLst>
          <pc:docMk/>
          <pc:sldMk cId="3270004291" sldId="6826"/>
        </pc:sldMkLst>
      </pc:sldChg>
      <pc:sldChg chg="addSp delSp modSp mod chgLayout">
        <pc:chgData name="Patsarun Chuaisongkhro" userId="a7a91740-7e8b-4dbd-9143-b6aedb25e6ea" providerId="ADAL" clId="{77C08EB9-5D16-4A9C-A3F9-F6189ABE563D}" dt="2021-09-17T15:35:06.077" v="14094"/>
        <pc:sldMkLst>
          <pc:docMk/>
          <pc:sldMk cId="2489990275" sldId="6827"/>
        </pc:sldMkLst>
        <pc:spChg chg="add del mod">
          <ac:chgData name="Patsarun Chuaisongkhro" userId="a7a91740-7e8b-4dbd-9143-b6aedb25e6ea" providerId="ADAL" clId="{77C08EB9-5D16-4A9C-A3F9-F6189ABE563D}" dt="2021-09-17T15:34:29.496" v="14090" actId="6264"/>
          <ac:spMkLst>
            <pc:docMk/>
            <pc:sldMk cId="2489990275" sldId="6827"/>
            <ac:spMk id="3" creationId="{776C36F2-0EAC-4CAC-B982-8BA1A2285546}"/>
          </ac:spMkLst>
        </pc:spChg>
        <pc:spChg chg="add del mod ord">
          <ac:chgData name="Patsarun Chuaisongkhro" userId="a7a91740-7e8b-4dbd-9143-b6aedb25e6ea" providerId="ADAL" clId="{77C08EB9-5D16-4A9C-A3F9-F6189ABE563D}" dt="2021-09-17T15:34:29.496" v="14090" actId="6264"/>
          <ac:spMkLst>
            <pc:docMk/>
            <pc:sldMk cId="2489990275" sldId="6827"/>
            <ac:spMk id="4" creationId="{AC84FE55-81E9-40A7-A452-1B2E264C5CD9}"/>
          </ac:spMkLst>
        </pc:spChg>
        <pc:spChg chg="del">
          <ac:chgData name="Patsarun Chuaisongkhro" userId="a7a91740-7e8b-4dbd-9143-b6aedb25e6ea" providerId="ADAL" clId="{77C08EB9-5D16-4A9C-A3F9-F6189ABE563D}" dt="2021-09-17T15:34:56.631" v="14091" actId="478"/>
          <ac:spMkLst>
            <pc:docMk/>
            <pc:sldMk cId="2489990275" sldId="6827"/>
            <ac:spMk id="6" creationId="{3E4783DF-1B65-4DB5-8DA2-4E17B0C691F9}"/>
          </ac:spMkLst>
        </pc:spChg>
        <pc:spChg chg="add mod ord">
          <ac:chgData name="Patsarun Chuaisongkhro" userId="a7a91740-7e8b-4dbd-9143-b6aedb25e6ea" providerId="ADAL" clId="{77C08EB9-5D16-4A9C-A3F9-F6189ABE563D}" dt="2021-09-17T15:35:06.077" v="14094"/>
          <ac:spMkLst>
            <pc:docMk/>
            <pc:sldMk cId="2489990275" sldId="6827"/>
            <ac:spMk id="12" creationId="{6E38DB18-88FE-4733-BA6F-30C9D6C34B3D}"/>
          </ac:spMkLst>
        </pc:spChg>
        <pc:spChg chg="mod ord">
          <ac:chgData name="Patsarun Chuaisongkhro" userId="a7a91740-7e8b-4dbd-9143-b6aedb25e6ea" providerId="ADAL" clId="{77C08EB9-5D16-4A9C-A3F9-F6189ABE563D}" dt="2021-09-17T15:35:02.677" v="14093" actId="27636"/>
          <ac:spMkLst>
            <pc:docMk/>
            <pc:sldMk cId="2489990275" sldId="6827"/>
            <ac:spMk id="25" creationId="{580BADD1-1135-48F6-ABAA-05B68A1D06D4}"/>
          </ac:spMkLst>
        </pc:spChg>
      </pc:sldChg>
      <pc:sldChg chg="addSp delSp modSp del mod modClrScheme chgLayout">
        <pc:chgData name="Patsarun Chuaisongkhro" userId="a7a91740-7e8b-4dbd-9143-b6aedb25e6ea" providerId="ADAL" clId="{77C08EB9-5D16-4A9C-A3F9-F6189ABE563D}" dt="2021-09-09T07:51:41.573" v="2704" actId="47"/>
        <pc:sldMkLst>
          <pc:docMk/>
          <pc:sldMk cId="999879455" sldId="6831"/>
        </pc:sldMkLst>
        <pc:spChg chg="add del mod ord">
          <ac:chgData name="Patsarun Chuaisongkhro" userId="a7a91740-7e8b-4dbd-9143-b6aedb25e6ea" providerId="ADAL" clId="{77C08EB9-5D16-4A9C-A3F9-F6189ABE563D}" dt="2021-09-09T07:51:18.728" v="2701" actId="700"/>
          <ac:spMkLst>
            <pc:docMk/>
            <pc:sldMk cId="999879455" sldId="6831"/>
            <ac:spMk id="2" creationId="{4B4A69AF-30E0-4718-80F3-C65688E7B6B8}"/>
          </ac:spMkLst>
        </pc:spChg>
        <pc:spChg chg="add mod ord">
          <ac:chgData name="Patsarun Chuaisongkhro" userId="a7a91740-7e8b-4dbd-9143-b6aedb25e6ea" providerId="ADAL" clId="{77C08EB9-5D16-4A9C-A3F9-F6189ABE563D}" dt="2021-09-09T07:51:18.728" v="2701" actId="700"/>
          <ac:spMkLst>
            <pc:docMk/>
            <pc:sldMk cId="999879455" sldId="6831"/>
            <ac:spMk id="3" creationId="{0032AC3A-C5C6-415D-9DE9-EA9EF5158EA2}"/>
          </ac:spMkLst>
        </pc:spChg>
        <pc:picChg chg="mod ord">
          <ac:chgData name="Patsarun Chuaisongkhro" userId="a7a91740-7e8b-4dbd-9143-b6aedb25e6ea" providerId="ADAL" clId="{77C08EB9-5D16-4A9C-A3F9-F6189ABE563D}" dt="2021-09-09T07:51:18.728" v="2701" actId="700"/>
          <ac:picMkLst>
            <pc:docMk/>
            <pc:sldMk cId="999879455" sldId="6831"/>
            <ac:picMk id="57346" creationId="{BA3A6B0B-BDAA-4151-9229-AB9CC822FC44}"/>
          </ac:picMkLst>
        </pc:picChg>
      </pc:sldChg>
      <pc:sldChg chg="add del">
        <pc:chgData name="Patsarun Chuaisongkhro" userId="a7a91740-7e8b-4dbd-9143-b6aedb25e6ea" providerId="ADAL" clId="{77C08EB9-5D16-4A9C-A3F9-F6189ABE563D}" dt="2021-09-08T06:07:26.593" v="129" actId="47"/>
        <pc:sldMkLst>
          <pc:docMk/>
          <pc:sldMk cId="1399550402" sldId="6834"/>
        </pc:sldMkLst>
      </pc:sldChg>
      <pc:sldChg chg="del">
        <pc:chgData name="Patsarun Chuaisongkhro" userId="a7a91740-7e8b-4dbd-9143-b6aedb25e6ea" providerId="ADAL" clId="{77C08EB9-5D16-4A9C-A3F9-F6189ABE563D}" dt="2021-09-08T05:18:50.582" v="100" actId="47"/>
        <pc:sldMkLst>
          <pc:docMk/>
          <pc:sldMk cId="2128785968" sldId="6848"/>
        </pc:sldMkLst>
      </pc:sldChg>
      <pc:sldChg chg="del">
        <pc:chgData name="Patsarun Chuaisongkhro" userId="a7a91740-7e8b-4dbd-9143-b6aedb25e6ea" providerId="ADAL" clId="{77C08EB9-5D16-4A9C-A3F9-F6189ABE563D}" dt="2021-09-08T05:19:36.572" v="119" actId="47"/>
        <pc:sldMkLst>
          <pc:docMk/>
          <pc:sldMk cId="2817591650" sldId="6849"/>
        </pc:sldMkLst>
      </pc:sldChg>
      <pc:sldChg chg="addSp delSp modSp mod modClrScheme chgLayout">
        <pc:chgData name="Patsarun Chuaisongkhro" userId="a7a91740-7e8b-4dbd-9143-b6aedb25e6ea" providerId="ADAL" clId="{77C08EB9-5D16-4A9C-A3F9-F6189ABE563D}" dt="2021-09-27T16:44:46.076" v="23122" actId="113"/>
        <pc:sldMkLst>
          <pc:docMk/>
          <pc:sldMk cId="3286374758" sldId="6850"/>
        </pc:sldMkLst>
        <pc:spChg chg="add mod ord">
          <ac:chgData name="Patsarun Chuaisongkhro" userId="a7a91740-7e8b-4dbd-9143-b6aedb25e6ea" providerId="ADAL" clId="{77C08EB9-5D16-4A9C-A3F9-F6189ABE563D}" dt="2021-09-27T16:44:46.076" v="23122" actId="113"/>
          <ac:spMkLst>
            <pc:docMk/>
            <pc:sldMk cId="3286374758" sldId="6850"/>
            <ac:spMk id="2" creationId="{1635A8A3-A01A-485E-B132-02C7BAAE9C00}"/>
          </ac:spMkLst>
        </pc:spChg>
        <pc:spChg chg="del">
          <ac:chgData name="Patsarun Chuaisongkhro" userId="a7a91740-7e8b-4dbd-9143-b6aedb25e6ea" providerId="ADAL" clId="{77C08EB9-5D16-4A9C-A3F9-F6189ABE563D}" dt="2021-09-20T08:50:13.782" v="21210" actId="478"/>
          <ac:spMkLst>
            <pc:docMk/>
            <pc:sldMk cId="3286374758" sldId="6850"/>
            <ac:spMk id="4" creationId="{9382107B-FC2D-4905-A29E-7E956B2CE5CD}"/>
          </ac:spMkLst>
        </pc:spChg>
        <pc:spChg chg="del">
          <ac:chgData name="Patsarun Chuaisongkhro" userId="a7a91740-7e8b-4dbd-9143-b6aedb25e6ea" providerId="ADAL" clId="{77C08EB9-5D16-4A9C-A3F9-F6189ABE563D}" dt="2021-09-20T08:50:08.665" v="21209" actId="478"/>
          <ac:spMkLst>
            <pc:docMk/>
            <pc:sldMk cId="3286374758" sldId="6850"/>
            <ac:spMk id="5" creationId="{B13959F4-FDEB-43AF-8953-E72E743592D9}"/>
          </ac:spMkLst>
        </pc:spChg>
        <pc:spChg chg="add mod">
          <ac:chgData name="Patsarun Chuaisongkhro" userId="a7a91740-7e8b-4dbd-9143-b6aedb25e6ea" providerId="ADAL" clId="{77C08EB9-5D16-4A9C-A3F9-F6189ABE563D}" dt="2021-09-27T16:44:44.539" v="23121"/>
          <ac:spMkLst>
            <pc:docMk/>
            <pc:sldMk cId="3286374758" sldId="6850"/>
            <ac:spMk id="6" creationId="{5EFC9A41-68ED-47F8-8526-F64C7E4724DB}"/>
          </ac:spMkLst>
        </pc:spChg>
        <pc:spChg chg="mod ord">
          <ac:chgData name="Patsarun Chuaisongkhro" userId="a7a91740-7e8b-4dbd-9143-b6aedb25e6ea" providerId="ADAL" clId="{77C08EB9-5D16-4A9C-A3F9-F6189ABE563D}" dt="2021-09-17T15:05:45.031" v="13569" actId="700"/>
          <ac:spMkLst>
            <pc:docMk/>
            <pc:sldMk cId="3286374758" sldId="6850"/>
            <ac:spMk id="9" creationId="{66587C49-40DB-4A77-A4D8-C3F1C1D03C20}"/>
          </ac:spMkLst>
        </pc:spChg>
        <pc:picChg chg="mod">
          <ac:chgData name="Patsarun Chuaisongkhro" userId="a7a91740-7e8b-4dbd-9143-b6aedb25e6ea" providerId="ADAL" clId="{77C08EB9-5D16-4A9C-A3F9-F6189ABE563D}" dt="2021-09-20T08:57:29.796" v="21213" actId="962"/>
          <ac:picMkLst>
            <pc:docMk/>
            <pc:sldMk cId="3286374758" sldId="6850"/>
            <ac:picMk id="11" creationId="{D0BE0C56-9A2D-4CAC-B98A-8E15159C03BA}"/>
          </ac:picMkLst>
        </pc:picChg>
        <pc:picChg chg="mod">
          <ac:chgData name="Patsarun Chuaisongkhro" userId="a7a91740-7e8b-4dbd-9143-b6aedb25e6ea" providerId="ADAL" clId="{77C08EB9-5D16-4A9C-A3F9-F6189ABE563D}" dt="2021-09-20T08:57:34.779" v="21214" actId="962"/>
          <ac:picMkLst>
            <pc:docMk/>
            <pc:sldMk cId="3286374758" sldId="6850"/>
            <ac:picMk id="12" creationId="{7C97CCC1-96A2-46B8-9935-B57090957E30}"/>
          </ac:picMkLst>
        </pc:picChg>
      </pc:sldChg>
      <pc:sldChg chg="addSp delSp modSp add del mod ord modClrScheme chgLayout">
        <pc:chgData name="Patsarun Chuaisongkhro" userId="a7a91740-7e8b-4dbd-9143-b6aedb25e6ea" providerId="ADAL" clId="{77C08EB9-5D16-4A9C-A3F9-F6189ABE563D}" dt="2021-09-17T15:20:36.866" v="13714" actId="47"/>
        <pc:sldMkLst>
          <pc:docMk/>
          <pc:sldMk cId="766358944" sldId="6851"/>
        </pc:sldMkLst>
        <pc:spChg chg="mod ord">
          <ac:chgData name="Patsarun Chuaisongkhro" userId="a7a91740-7e8b-4dbd-9143-b6aedb25e6ea" providerId="ADAL" clId="{77C08EB9-5D16-4A9C-A3F9-F6189ABE563D}" dt="2021-09-17T15:12:29.517" v="13603" actId="700"/>
          <ac:spMkLst>
            <pc:docMk/>
            <pc:sldMk cId="766358944" sldId="6851"/>
            <ac:spMk id="2" creationId="{B05AA4BC-8F4A-44E5-9292-F48ED9EAEEC1}"/>
          </ac:spMkLst>
        </pc:spChg>
        <pc:spChg chg="add del mod ord">
          <ac:chgData name="Patsarun Chuaisongkhro" userId="a7a91740-7e8b-4dbd-9143-b6aedb25e6ea" providerId="ADAL" clId="{77C08EB9-5D16-4A9C-A3F9-F6189ABE563D}" dt="2021-09-08T14:56:59.960" v="2341" actId="700"/>
          <ac:spMkLst>
            <pc:docMk/>
            <pc:sldMk cId="766358944" sldId="6851"/>
            <ac:spMk id="3" creationId="{27F904DD-23C2-40AE-B220-64D4E945F514}"/>
          </ac:spMkLst>
        </pc:spChg>
        <pc:spChg chg="add del mod ord">
          <ac:chgData name="Patsarun Chuaisongkhro" userId="a7a91740-7e8b-4dbd-9143-b6aedb25e6ea" providerId="ADAL" clId="{77C08EB9-5D16-4A9C-A3F9-F6189ABE563D}" dt="2021-09-17T15:12:29.517" v="13603" actId="700"/>
          <ac:spMkLst>
            <pc:docMk/>
            <pc:sldMk cId="766358944" sldId="6851"/>
            <ac:spMk id="3" creationId="{DCAD9E16-31B8-4895-8E0A-F57DE5344F47}"/>
          </ac:spMkLst>
        </pc:spChg>
        <pc:spChg chg="add del mod ord">
          <ac:chgData name="Patsarun Chuaisongkhro" userId="a7a91740-7e8b-4dbd-9143-b6aedb25e6ea" providerId="ADAL" clId="{77C08EB9-5D16-4A9C-A3F9-F6189ABE563D}" dt="2021-09-08T14:57:07.064" v="2343" actId="700"/>
          <ac:spMkLst>
            <pc:docMk/>
            <pc:sldMk cId="766358944" sldId="6851"/>
            <ac:spMk id="5" creationId="{80EA4BF6-C4EB-4D69-A8C7-A0A4932CECC8}"/>
          </ac:spMkLst>
        </pc:spChg>
        <pc:spChg chg="add del mod">
          <ac:chgData name="Patsarun Chuaisongkhro" userId="a7a91740-7e8b-4dbd-9143-b6aedb25e6ea" providerId="ADAL" clId="{77C08EB9-5D16-4A9C-A3F9-F6189ABE563D}" dt="2021-09-16T19:23:29.790" v="12613" actId="20577"/>
          <ac:spMkLst>
            <pc:docMk/>
            <pc:sldMk cId="766358944" sldId="6851"/>
            <ac:spMk id="6" creationId="{6E38092D-3F87-41A8-9727-D5898B5C7B52}"/>
          </ac:spMkLst>
        </pc:spChg>
      </pc:sldChg>
      <pc:sldChg chg="modSp del mod">
        <pc:chgData name="Patsarun Chuaisongkhro" userId="a7a91740-7e8b-4dbd-9143-b6aedb25e6ea" providerId="ADAL" clId="{77C08EB9-5D16-4A9C-A3F9-F6189ABE563D}" dt="2021-09-08T11:47:12.316" v="1677" actId="47"/>
        <pc:sldMkLst>
          <pc:docMk/>
          <pc:sldMk cId="3134164507" sldId="6852"/>
        </pc:sldMkLst>
        <pc:spChg chg="mod">
          <ac:chgData name="Patsarun Chuaisongkhro" userId="a7a91740-7e8b-4dbd-9143-b6aedb25e6ea" providerId="ADAL" clId="{77C08EB9-5D16-4A9C-A3F9-F6189ABE563D}" dt="2021-09-08T08:26:58.954" v="493" actId="20577"/>
          <ac:spMkLst>
            <pc:docMk/>
            <pc:sldMk cId="3134164507" sldId="6852"/>
            <ac:spMk id="4" creationId="{E305E6F9-692A-4D0F-83DC-8B34A27292FB}"/>
          </ac:spMkLst>
        </pc:spChg>
      </pc:sldChg>
      <pc:sldChg chg="del">
        <pc:chgData name="Patsarun Chuaisongkhro" userId="a7a91740-7e8b-4dbd-9143-b6aedb25e6ea" providerId="ADAL" clId="{77C08EB9-5D16-4A9C-A3F9-F6189ABE563D}" dt="2021-09-08T04:40:04.055" v="74" actId="47"/>
        <pc:sldMkLst>
          <pc:docMk/>
          <pc:sldMk cId="4141781055" sldId="6853"/>
        </pc:sldMkLst>
      </pc:sldChg>
      <pc:sldChg chg="addSp delSp modSp mod chgLayout">
        <pc:chgData name="Patsarun Chuaisongkhro" userId="a7a91740-7e8b-4dbd-9143-b6aedb25e6ea" providerId="ADAL" clId="{77C08EB9-5D16-4A9C-A3F9-F6189ABE563D}" dt="2021-09-17T15:36:10.177" v="14110" actId="15"/>
        <pc:sldMkLst>
          <pc:docMk/>
          <pc:sldMk cId="2656562159" sldId="6855"/>
        </pc:sldMkLst>
        <pc:spChg chg="add mod ord">
          <ac:chgData name="Patsarun Chuaisongkhro" userId="a7a91740-7e8b-4dbd-9143-b6aedb25e6ea" providerId="ADAL" clId="{77C08EB9-5D16-4A9C-A3F9-F6189ABE563D}" dt="2021-09-17T15:36:10.177" v="14110" actId="15"/>
          <ac:spMkLst>
            <pc:docMk/>
            <pc:sldMk cId="2656562159" sldId="6855"/>
            <ac:spMk id="2" creationId="{10215EF3-3AE0-4EDE-800F-65B5D9B4F715}"/>
          </ac:spMkLst>
        </pc:spChg>
        <pc:spChg chg="del mod">
          <ac:chgData name="Patsarun Chuaisongkhro" userId="a7a91740-7e8b-4dbd-9143-b6aedb25e6ea" providerId="ADAL" clId="{77C08EB9-5D16-4A9C-A3F9-F6189ABE563D}" dt="2021-09-17T15:35:43.339" v="14099" actId="478"/>
          <ac:spMkLst>
            <pc:docMk/>
            <pc:sldMk cId="2656562159" sldId="6855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35:47.037" v="14101" actId="27636"/>
          <ac:spMkLst>
            <pc:docMk/>
            <pc:sldMk cId="2656562159" sldId="6855"/>
            <ac:spMk id="8" creationId="{6668AA1C-9448-483A-B04A-CFDBFD113A7A}"/>
          </ac:spMkLst>
        </pc:spChg>
      </pc:sldChg>
      <pc:sldChg chg="addSp delSp modSp mod chgLayout">
        <pc:chgData name="Patsarun Chuaisongkhro" userId="a7a91740-7e8b-4dbd-9143-b6aedb25e6ea" providerId="ADAL" clId="{77C08EB9-5D16-4A9C-A3F9-F6189ABE563D}" dt="2021-09-17T15:37:59.611" v="14136" actId="15"/>
        <pc:sldMkLst>
          <pc:docMk/>
          <pc:sldMk cId="2572311572" sldId="6856"/>
        </pc:sldMkLst>
        <pc:spChg chg="add mod ord">
          <ac:chgData name="Patsarun Chuaisongkhro" userId="a7a91740-7e8b-4dbd-9143-b6aedb25e6ea" providerId="ADAL" clId="{77C08EB9-5D16-4A9C-A3F9-F6189ABE563D}" dt="2021-09-17T15:37:59.611" v="14136" actId="15"/>
          <ac:spMkLst>
            <pc:docMk/>
            <pc:sldMk cId="2572311572" sldId="6856"/>
            <ac:spMk id="2" creationId="{60CD39ED-DD28-4B80-83BB-6C94F1A3CA87}"/>
          </ac:spMkLst>
        </pc:spChg>
        <pc:spChg chg="del">
          <ac:chgData name="Patsarun Chuaisongkhro" userId="a7a91740-7e8b-4dbd-9143-b6aedb25e6ea" providerId="ADAL" clId="{77C08EB9-5D16-4A9C-A3F9-F6189ABE563D}" dt="2021-09-17T15:37:53.545" v="14132" actId="478"/>
          <ac:spMkLst>
            <pc:docMk/>
            <pc:sldMk cId="2572311572" sldId="6856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37:55.257" v="14134" actId="27636"/>
          <ac:spMkLst>
            <pc:docMk/>
            <pc:sldMk cId="2572311572" sldId="6856"/>
            <ac:spMk id="10" creationId="{4E779387-3721-417B-A9A1-AF761276B0D6}"/>
          </ac:spMkLst>
        </pc:spChg>
      </pc:sldChg>
      <pc:sldChg chg="addSp delSp modSp mod modShow chgLayout">
        <pc:chgData name="Patsarun Chuaisongkhro" userId="a7a91740-7e8b-4dbd-9143-b6aedb25e6ea" providerId="ADAL" clId="{77C08EB9-5D16-4A9C-A3F9-F6189ABE563D}" dt="2021-09-17T15:38:16.529" v="14142" actId="15"/>
        <pc:sldMkLst>
          <pc:docMk/>
          <pc:sldMk cId="458003250" sldId="6859"/>
        </pc:sldMkLst>
        <pc:spChg chg="add mod ord">
          <ac:chgData name="Patsarun Chuaisongkhro" userId="a7a91740-7e8b-4dbd-9143-b6aedb25e6ea" providerId="ADAL" clId="{77C08EB9-5D16-4A9C-A3F9-F6189ABE563D}" dt="2021-09-17T15:38:16.529" v="14142" actId="15"/>
          <ac:spMkLst>
            <pc:docMk/>
            <pc:sldMk cId="458003250" sldId="6859"/>
            <ac:spMk id="2" creationId="{A67BAB1C-6DBF-4317-A4CD-8838DACDF2EF}"/>
          </ac:spMkLst>
        </pc:spChg>
        <pc:spChg chg="del">
          <ac:chgData name="Patsarun Chuaisongkhro" userId="a7a91740-7e8b-4dbd-9143-b6aedb25e6ea" providerId="ADAL" clId="{77C08EB9-5D16-4A9C-A3F9-F6189ABE563D}" dt="2021-09-17T15:38:07.139" v="14137" actId="478"/>
          <ac:spMkLst>
            <pc:docMk/>
            <pc:sldMk cId="458003250" sldId="6859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38:11.430" v="14140" actId="27636"/>
          <ac:spMkLst>
            <pc:docMk/>
            <pc:sldMk cId="458003250" sldId="6859"/>
            <ac:spMk id="10" creationId="{4E779387-3721-417B-A9A1-AF761276B0D6}"/>
          </ac:spMkLst>
        </pc:spChg>
      </pc:sldChg>
      <pc:sldChg chg="addSp delSp modSp mod chgLayout">
        <pc:chgData name="Patsarun Chuaisongkhro" userId="a7a91740-7e8b-4dbd-9143-b6aedb25e6ea" providerId="ADAL" clId="{77C08EB9-5D16-4A9C-A3F9-F6189ABE563D}" dt="2021-09-17T15:38:28.461" v="14146"/>
        <pc:sldMkLst>
          <pc:docMk/>
          <pc:sldMk cId="1549235037" sldId="6860"/>
        </pc:sldMkLst>
        <pc:spChg chg="add mod ord">
          <ac:chgData name="Patsarun Chuaisongkhro" userId="a7a91740-7e8b-4dbd-9143-b6aedb25e6ea" providerId="ADAL" clId="{77C08EB9-5D16-4A9C-A3F9-F6189ABE563D}" dt="2021-09-17T15:38:28.461" v="14146"/>
          <ac:spMkLst>
            <pc:docMk/>
            <pc:sldMk cId="1549235037" sldId="6860"/>
            <ac:spMk id="2" creationId="{8DE70C31-F1F7-4C79-80F9-92DA546FDCEC}"/>
          </ac:spMkLst>
        </pc:spChg>
        <pc:spChg chg="del mod">
          <ac:chgData name="Patsarun Chuaisongkhro" userId="a7a91740-7e8b-4dbd-9143-b6aedb25e6ea" providerId="ADAL" clId="{77C08EB9-5D16-4A9C-A3F9-F6189ABE563D}" dt="2021-09-17T15:38:24.145" v="14143" actId="478"/>
          <ac:spMkLst>
            <pc:docMk/>
            <pc:sldMk cId="1549235037" sldId="6860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38:25.899" v="14145" actId="27636"/>
          <ac:spMkLst>
            <pc:docMk/>
            <pc:sldMk cId="1549235037" sldId="6860"/>
            <ac:spMk id="10" creationId="{4E779387-3721-417B-A9A1-AF761276B0D6}"/>
          </ac:spMkLst>
        </pc:spChg>
      </pc:sldChg>
      <pc:sldChg chg="addSp delSp modSp add del mod ord chgLayout">
        <pc:chgData name="Patsarun Chuaisongkhro" userId="a7a91740-7e8b-4dbd-9143-b6aedb25e6ea" providerId="ADAL" clId="{77C08EB9-5D16-4A9C-A3F9-F6189ABE563D}" dt="2021-09-27T16:29:49.700" v="23050" actId="21"/>
        <pc:sldMkLst>
          <pc:docMk/>
          <pc:sldMk cId="1019505266" sldId="6861"/>
        </pc:sldMkLst>
        <pc:spChg chg="mod ord">
          <ac:chgData name="Patsarun Chuaisongkhro" userId="a7a91740-7e8b-4dbd-9143-b6aedb25e6ea" providerId="ADAL" clId="{77C08EB9-5D16-4A9C-A3F9-F6189ABE563D}" dt="2021-09-17T15:27:09.954" v="14017" actId="700"/>
          <ac:spMkLst>
            <pc:docMk/>
            <pc:sldMk cId="1019505266" sldId="6861"/>
            <ac:spMk id="2" creationId="{B05AA4BC-8F4A-44E5-9292-F48ED9EAEEC1}"/>
          </ac:spMkLst>
        </pc:spChg>
        <pc:spChg chg="add mod ord">
          <ac:chgData name="Patsarun Chuaisongkhro" userId="a7a91740-7e8b-4dbd-9143-b6aedb25e6ea" providerId="ADAL" clId="{77C08EB9-5D16-4A9C-A3F9-F6189ABE563D}" dt="2021-09-27T16:29:49.700" v="23050" actId="21"/>
          <ac:spMkLst>
            <pc:docMk/>
            <pc:sldMk cId="1019505266" sldId="6861"/>
            <ac:spMk id="3" creationId="{14A20008-2F6A-42A4-9ED4-0075A6DC71C8}"/>
          </ac:spMkLst>
        </pc:spChg>
        <pc:spChg chg="mod">
          <ac:chgData name="Patsarun Chuaisongkhro" userId="a7a91740-7e8b-4dbd-9143-b6aedb25e6ea" providerId="ADAL" clId="{77C08EB9-5D16-4A9C-A3F9-F6189ABE563D}" dt="2021-09-20T08:50:40.089" v="21212" actId="962"/>
          <ac:spMkLst>
            <pc:docMk/>
            <pc:sldMk cId="1019505266" sldId="6861"/>
            <ac:spMk id="4" creationId="{9382107B-FC2D-4905-A29E-7E956B2CE5CD}"/>
          </ac:spMkLst>
        </pc:spChg>
        <pc:spChg chg="del mod">
          <ac:chgData name="Patsarun Chuaisongkhro" userId="a7a91740-7e8b-4dbd-9143-b6aedb25e6ea" providerId="ADAL" clId="{77C08EB9-5D16-4A9C-A3F9-F6189ABE563D}" dt="2021-09-17T15:19:05.627" v="13693" actId="478"/>
          <ac:spMkLst>
            <pc:docMk/>
            <pc:sldMk cId="1019505266" sldId="6861"/>
            <ac:spMk id="6" creationId="{6E38092D-3F87-41A8-9727-D5898B5C7B52}"/>
          </ac:spMkLst>
        </pc:spChg>
      </pc:sldChg>
      <pc:sldChg chg="addSp delSp modSp add mod ord chgLayout">
        <pc:chgData name="Patsarun Chuaisongkhro" userId="a7a91740-7e8b-4dbd-9143-b6aedb25e6ea" providerId="ADAL" clId="{77C08EB9-5D16-4A9C-A3F9-F6189ABE563D}" dt="2021-09-27T16:34:36.718" v="23108" actId="6549"/>
        <pc:sldMkLst>
          <pc:docMk/>
          <pc:sldMk cId="59976938" sldId="6862"/>
        </pc:sldMkLst>
        <pc:spChg chg="mod ord">
          <ac:chgData name="Patsarun Chuaisongkhro" userId="a7a91740-7e8b-4dbd-9143-b6aedb25e6ea" providerId="ADAL" clId="{77C08EB9-5D16-4A9C-A3F9-F6189ABE563D}" dt="2021-09-17T15:27:09.954" v="14017" actId="700"/>
          <ac:spMkLst>
            <pc:docMk/>
            <pc:sldMk cId="59976938" sldId="6862"/>
            <ac:spMk id="2" creationId="{B05AA4BC-8F4A-44E5-9292-F48ED9EAEEC1}"/>
          </ac:spMkLst>
        </pc:spChg>
        <pc:spChg chg="add mod ord">
          <ac:chgData name="Patsarun Chuaisongkhro" userId="a7a91740-7e8b-4dbd-9143-b6aedb25e6ea" providerId="ADAL" clId="{77C08EB9-5D16-4A9C-A3F9-F6189ABE563D}" dt="2021-09-27T16:34:36.718" v="23108" actId="6549"/>
          <ac:spMkLst>
            <pc:docMk/>
            <pc:sldMk cId="59976938" sldId="6862"/>
            <ac:spMk id="3" creationId="{866E8674-3B9B-47F3-8EE9-E42EE449F468}"/>
          </ac:spMkLst>
        </pc:spChg>
        <pc:spChg chg="del mod">
          <ac:chgData name="Patsarun Chuaisongkhro" userId="a7a91740-7e8b-4dbd-9143-b6aedb25e6ea" providerId="ADAL" clId="{77C08EB9-5D16-4A9C-A3F9-F6189ABE563D}" dt="2021-09-17T15:20:10.563" v="13707" actId="478"/>
          <ac:spMkLst>
            <pc:docMk/>
            <pc:sldMk cId="59976938" sldId="6862"/>
            <ac:spMk id="6" creationId="{6E38092D-3F87-41A8-9727-D5898B5C7B52}"/>
          </ac:spMkLst>
        </pc:spChg>
      </pc:sldChg>
      <pc:sldChg chg="modSp add del mod">
        <pc:chgData name="Patsarun Chuaisongkhro" userId="a7a91740-7e8b-4dbd-9143-b6aedb25e6ea" providerId="ADAL" clId="{77C08EB9-5D16-4A9C-A3F9-F6189ABE563D}" dt="2021-09-09T14:56:22.712" v="4847" actId="47"/>
        <pc:sldMkLst>
          <pc:docMk/>
          <pc:sldMk cId="24681158" sldId="6863"/>
        </pc:sldMkLst>
        <pc:spChg chg="mod">
          <ac:chgData name="Patsarun Chuaisongkhro" userId="a7a91740-7e8b-4dbd-9143-b6aedb25e6ea" providerId="ADAL" clId="{77C08EB9-5D16-4A9C-A3F9-F6189ABE563D}" dt="2021-09-08T14:59:00.540" v="2411"/>
          <ac:spMkLst>
            <pc:docMk/>
            <pc:sldMk cId="24681158" sldId="6863"/>
            <ac:spMk id="3" creationId="{374B9B72-E0AB-4BDA-8B49-359C8117D30D}"/>
          </ac:spMkLst>
        </pc:spChg>
      </pc:sldChg>
      <pc:sldChg chg="new del">
        <pc:chgData name="Patsarun Chuaisongkhro" userId="a7a91740-7e8b-4dbd-9143-b6aedb25e6ea" providerId="ADAL" clId="{77C08EB9-5D16-4A9C-A3F9-F6189ABE563D}" dt="2021-09-08T06:06:49.191" v="123" actId="47"/>
        <pc:sldMkLst>
          <pc:docMk/>
          <pc:sldMk cId="1801287954" sldId="6863"/>
        </pc:sldMkLst>
      </pc:sldChg>
      <pc:sldChg chg="modSp add del mod">
        <pc:chgData name="Patsarun Chuaisongkhro" userId="a7a91740-7e8b-4dbd-9143-b6aedb25e6ea" providerId="ADAL" clId="{77C08EB9-5D16-4A9C-A3F9-F6189ABE563D}" dt="2021-09-08T14:41:44.143" v="2220" actId="47"/>
        <pc:sldMkLst>
          <pc:docMk/>
          <pc:sldMk cId="3352707384" sldId="6864"/>
        </pc:sldMkLst>
        <pc:spChg chg="mod">
          <ac:chgData name="Patsarun Chuaisongkhro" userId="a7a91740-7e8b-4dbd-9143-b6aedb25e6ea" providerId="ADAL" clId="{77C08EB9-5D16-4A9C-A3F9-F6189ABE563D}" dt="2021-09-08T07:42:16.587" v="283" actId="255"/>
          <ac:spMkLst>
            <pc:docMk/>
            <pc:sldMk cId="3352707384" sldId="6864"/>
            <ac:spMk id="4" creationId="{E305E6F9-692A-4D0F-83DC-8B34A27292FB}"/>
          </ac:spMkLst>
        </pc:spChg>
      </pc:sldChg>
      <pc:sldChg chg="modSp add del mod">
        <pc:chgData name="Patsarun Chuaisongkhro" userId="a7a91740-7e8b-4dbd-9143-b6aedb25e6ea" providerId="ADAL" clId="{77C08EB9-5D16-4A9C-A3F9-F6189ABE563D}" dt="2021-09-08T07:42:41.359" v="285" actId="47"/>
        <pc:sldMkLst>
          <pc:docMk/>
          <pc:sldMk cId="2092499575" sldId="6865"/>
        </pc:sldMkLst>
        <pc:spChg chg="mod">
          <ac:chgData name="Patsarun Chuaisongkhro" userId="a7a91740-7e8b-4dbd-9143-b6aedb25e6ea" providerId="ADAL" clId="{77C08EB9-5D16-4A9C-A3F9-F6189ABE563D}" dt="2021-09-08T07:40:16.809" v="179"/>
          <ac:spMkLst>
            <pc:docMk/>
            <pc:sldMk cId="2092499575" sldId="6865"/>
            <ac:spMk id="2" creationId="{B05AA4BC-8F4A-44E5-9292-F48ED9EAEEC1}"/>
          </ac:spMkLst>
        </pc:spChg>
      </pc:sldChg>
      <pc:sldChg chg="addSp delSp modSp add del mod ord">
        <pc:chgData name="Patsarun Chuaisongkhro" userId="a7a91740-7e8b-4dbd-9143-b6aedb25e6ea" providerId="ADAL" clId="{77C08EB9-5D16-4A9C-A3F9-F6189ABE563D}" dt="2021-09-08T11:41:50.608" v="1567" actId="47"/>
        <pc:sldMkLst>
          <pc:docMk/>
          <pc:sldMk cId="2663898425" sldId="6866"/>
        </pc:sldMkLst>
        <pc:spChg chg="mod">
          <ac:chgData name="Patsarun Chuaisongkhro" userId="a7a91740-7e8b-4dbd-9143-b6aedb25e6ea" providerId="ADAL" clId="{77C08EB9-5D16-4A9C-A3F9-F6189ABE563D}" dt="2021-09-08T11:37:40.086" v="1332"/>
          <ac:spMkLst>
            <pc:docMk/>
            <pc:sldMk cId="2663898425" sldId="6866"/>
            <ac:spMk id="6" creationId="{CD8845E2-A7A1-435D-8136-216C879732AF}"/>
          </ac:spMkLst>
        </pc:spChg>
        <pc:spChg chg="mod">
          <ac:chgData name="Patsarun Chuaisongkhro" userId="a7a91740-7e8b-4dbd-9143-b6aedb25e6ea" providerId="ADAL" clId="{77C08EB9-5D16-4A9C-A3F9-F6189ABE563D}" dt="2021-09-08T11:36:43.715" v="1256" actId="20577"/>
          <ac:spMkLst>
            <pc:docMk/>
            <pc:sldMk cId="2663898425" sldId="6866"/>
            <ac:spMk id="8" creationId="{069EF958-B018-4A3F-B37F-FC76D1895D41}"/>
          </ac:spMkLst>
        </pc:spChg>
        <pc:picChg chg="add del mod">
          <ac:chgData name="Patsarun Chuaisongkhro" userId="a7a91740-7e8b-4dbd-9143-b6aedb25e6ea" providerId="ADAL" clId="{77C08EB9-5D16-4A9C-A3F9-F6189ABE563D}" dt="2021-09-08T11:37:21.875" v="1329" actId="478"/>
          <ac:picMkLst>
            <pc:docMk/>
            <pc:sldMk cId="2663898425" sldId="6866"/>
            <ac:picMk id="2" creationId="{63BD7922-21A4-407F-9785-649A9DDB5692}"/>
          </ac:picMkLst>
        </pc:picChg>
        <pc:picChg chg="del">
          <ac:chgData name="Patsarun Chuaisongkhro" userId="a7a91740-7e8b-4dbd-9143-b6aedb25e6ea" providerId="ADAL" clId="{77C08EB9-5D16-4A9C-A3F9-F6189ABE563D}" dt="2021-09-08T07:42:53.140" v="286" actId="478"/>
          <ac:picMkLst>
            <pc:docMk/>
            <pc:sldMk cId="2663898425" sldId="6866"/>
            <ac:picMk id="3" creationId="{A095B64A-BE1C-439A-9D0D-8085CD4DEC30}"/>
          </ac:picMkLst>
        </pc:picChg>
        <pc:picChg chg="del">
          <ac:chgData name="Patsarun Chuaisongkhro" userId="a7a91740-7e8b-4dbd-9143-b6aedb25e6ea" providerId="ADAL" clId="{77C08EB9-5D16-4A9C-A3F9-F6189ABE563D}" dt="2021-09-08T07:42:53.140" v="286" actId="478"/>
          <ac:picMkLst>
            <pc:docMk/>
            <pc:sldMk cId="2663898425" sldId="6866"/>
            <ac:picMk id="5" creationId="{60D8B63F-97B9-4357-8346-0B7A6E826033}"/>
          </ac:picMkLst>
        </pc:picChg>
        <pc:picChg chg="add del mod">
          <ac:chgData name="Patsarun Chuaisongkhro" userId="a7a91740-7e8b-4dbd-9143-b6aedb25e6ea" providerId="ADAL" clId="{77C08EB9-5D16-4A9C-A3F9-F6189ABE563D}" dt="2021-09-08T07:50:31.721" v="315" actId="478"/>
          <ac:picMkLst>
            <pc:docMk/>
            <pc:sldMk cId="2663898425" sldId="6866"/>
            <ac:picMk id="7" creationId="{44433AAC-9414-4BCF-B197-A02CB40A4EA8}"/>
          </ac:picMkLst>
        </pc:picChg>
        <pc:picChg chg="add mod">
          <ac:chgData name="Patsarun Chuaisongkhro" userId="a7a91740-7e8b-4dbd-9143-b6aedb25e6ea" providerId="ADAL" clId="{77C08EB9-5D16-4A9C-A3F9-F6189ABE563D}" dt="2021-09-08T11:37:26.114" v="1330" actId="1076"/>
          <ac:picMkLst>
            <pc:docMk/>
            <pc:sldMk cId="2663898425" sldId="6866"/>
            <ac:picMk id="10" creationId="{151047E1-9A8E-410D-8330-05A71B23629B}"/>
          </ac:picMkLst>
        </pc:picChg>
        <pc:picChg chg="del">
          <ac:chgData name="Patsarun Chuaisongkhro" userId="a7a91740-7e8b-4dbd-9143-b6aedb25e6ea" providerId="ADAL" clId="{77C08EB9-5D16-4A9C-A3F9-F6189ABE563D}" dt="2021-09-08T07:42:53.140" v="286" actId="478"/>
          <ac:picMkLst>
            <pc:docMk/>
            <pc:sldMk cId="2663898425" sldId="6866"/>
            <ac:picMk id="1026" creationId="{E12F1A39-BCC3-48EF-A230-213B629C7012}"/>
          </ac:picMkLst>
        </pc:picChg>
        <pc:picChg chg="del">
          <ac:chgData name="Patsarun Chuaisongkhro" userId="a7a91740-7e8b-4dbd-9143-b6aedb25e6ea" providerId="ADAL" clId="{77C08EB9-5D16-4A9C-A3F9-F6189ABE563D}" dt="2021-09-08T07:42:53.140" v="286" actId="478"/>
          <ac:picMkLst>
            <pc:docMk/>
            <pc:sldMk cId="2663898425" sldId="6866"/>
            <ac:picMk id="1028" creationId="{66327D2F-433E-47C1-BEFB-FEE6CD2D3B2D}"/>
          </ac:picMkLst>
        </pc:picChg>
        <pc:picChg chg="del">
          <ac:chgData name="Patsarun Chuaisongkhro" userId="a7a91740-7e8b-4dbd-9143-b6aedb25e6ea" providerId="ADAL" clId="{77C08EB9-5D16-4A9C-A3F9-F6189ABE563D}" dt="2021-09-08T07:42:53.140" v="286" actId="478"/>
          <ac:picMkLst>
            <pc:docMk/>
            <pc:sldMk cId="2663898425" sldId="6866"/>
            <ac:picMk id="1030" creationId="{000EBBE5-D5A6-4A6B-A240-6AC4303A3D0C}"/>
          </ac:picMkLst>
        </pc:picChg>
      </pc:sldChg>
      <pc:sldChg chg="addSp delSp modSp add mod chgLayout modNotesTx">
        <pc:chgData name="Patsarun Chuaisongkhro" userId="a7a91740-7e8b-4dbd-9143-b6aedb25e6ea" providerId="ADAL" clId="{77C08EB9-5D16-4A9C-A3F9-F6189ABE563D}" dt="2021-09-17T15:30:57.641" v="14054" actId="27636"/>
        <pc:sldMkLst>
          <pc:docMk/>
          <pc:sldMk cId="4111603012" sldId="6867"/>
        </pc:sldMkLst>
        <pc:spChg chg="add mod ord">
          <ac:chgData name="Patsarun Chuaisongkhro" userId="a7a91740-7e8b-4dbd-9143-b6aedb25e6ea" providerId="ADAL" clId="{77C08EB9-5D16-4A9C-A3F9-F6189ABE563D}" dt="2021-09-17T15:30:38.893" v="14048" actId="113"/>
          <ac:spMkLst>
            <pc:docMk/>
            <pc:sldMk cId="4111603012" sldId="6867"/>
            <ac:spMk id="2" creationId="{D6DB07DE-F03C-4044-9AC7-D921AAB4AB3D}"/>
          </ac:spMkLst>
        </pc:spChg>
        <pc:spChg chg="del mod">
          <ac:chgData name="Patsarun Chuaisongkhro" userId="a7a91740-7e8b-4dbd-9143-b6aedb25e6ea" providerId="ADAL" clId="{77C08EB9-5D16-4A9C-A3F9-F6189ABE563D}" dt="2021-09-17T15:30:22.419" v="14044" actId="478"/>
          <ac:spMkLst>
            <pc:docMk/>
            <pc:sldMk cId="4111603012" sldId="6867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5:30:57.641" v="14054" actId="27636"/>
          <ac:spMkLst>
            <pc:docMk/>
            <pc:sldMk cId="4111603012" sldId="6867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08T08:11:54.713" v="447" actId="478"/>
          <ac:picMkLst>
            <pc:docMk/>
            <pc:sldMk cId="4111603012" sldId="6867"/>
            <ac:picMk id="2" creationId="{63BD7922-21A4-407F-9785-649A9DDB5692}"/>
          </ac:picMkLst>
        </pc:picChg>
        <pc:picChg chg="add mod">
          <ac:chgData name="Patsarun Chuaisongkhro" userId="a7a91740-7e8b-4dbd-9143-b6aedb25e6ea" providerId="ADAL" clId="{77C08EB9-5D16-4A9C-A3F9-F6189ABE563D}" dt="2021-09-08T11:44:06.859" v="1615" actId="1076"/>
          <ac:picMkLst>
            <pc:docMk/>
            <pc:sldMk cId="4111603012" sldId="6867"/>
            <ac:picMk id="4" creationId="{7AF801CD-7770-4332-9FCD-6D89D43B64FD}"/>
          </ac:picMkLst>
        </pc:picChg>
        <pc:picChg chg="add del mod">
          <ac:chgData name="Patsarun Chuaisongkhro" userId="a7a91740-7e8b-4dbd-9143-b6aedb25e6ea" providerId="ADAL" clId="{77C08EB9-5D16-4A9C-A3F9-F6189ABE563D}" dt="2021-09-08T08:13:47.651" v="459" actId="478"/>
          <ac:picMkLst>
            <pc:docMk/>
            <pc:sldMk cId="4111603012" sldId="6867"/>
            <ac:picMk id="7" creationId="{DE656559-1EA6-4F71-856D-D50BD51FA7C0}"/>
          </ac:picMkLst>
        </pc:picChg>
        <pc:picChg chg="del">
          <ac:chgData name="Patsarun Chuaisongkhro" userId="a7a91740-7e8b-4dbd-9143-b6aedb25e6ea" providerId="ADAL" clId="{77C08EB9-5D16-4A9C-A3F9-F6189ABE563D}" dt="2021-09-08T08:12:23.340" v="452" actId="478"/>
          <ac:picMkLst>
            <pc:docMk/>
            <pc:sldMk cId="4111603012" sldId="6867"/>
            <ac:picMk id="10" creationId="{151047E1-9A8E-410D-8330-05A71B23629B}"/>
          </ac:picMkLst>
        </pc:picChg>
        <pc:picChg chg="add mod">
          <ac:chgData name="Patsarun Chuaisongkhro" userId="a7a91740-7e8b-4dbd-9143-b6aedb25e6ea" providerId="ADAL" clId="{77C08EB9-5D16-4A9C-A3F9-F6189ABE563D}" dt="2021-09-08T11:44:09.948" v="1616" actId="1076"/>
          <ac:picMkLst>
            <pc:docMk/>
            <pc:sldMk cId="4111603012" sldId="6867"/>
            <ac:picMk id="11" creationId="{61EEF8C0-58A9-4E14-9820-E0F7A65A2D91}"/>
          </ac:picMkLst>
        </pc:picChg>
      </pc:sldChg>
      <pc:sldChg chg="modSp add del mod">
        <pc:chgData name="Patsarun Chuaisongkhro" userId="a7a91740-7e8b-4dbd-9143-b6aedb25e6ea" providerId="ADAL" clId="{77C08EB9-5D16-4A9C-A3F9-F6189ABE563D}" dt="2021-09-08T11:43:34.630" v="1603" actId="47"/>
        <pc:sldMkLst>
          <pc:docMk/>
          <pc:sldMk cId="55360295" sldId="6868"/>
        </pc:sldMkLst>
        <pc:spChg chg="mod">
          <ac:chgData name="Patsarun Chuaisongkhro" userId="a7a91740-7e8b-4dbd-9143-b6aedb25e6ea" providerId="ADAL" clId="{77C08EB9-5D16-4A9C-A3F9-F6189ABE563D}" dt="2021-09-08T11:43:25.109" v="1601" actId="20577"/>
          <ac:spMkLst>
            <pc:docMk/>
            <pc:sldMk cId="55360295" sldId="6868"/>
            <ac:spMk id="8" creationId="{069EF958-B018-4A3F-B37F-FC76D1895D41}"/>
          </ac:spMkLst>
        </pc:spChg>
      </pc:sldChg>
      <pc:sldChg chg="addSp delSp modSp add mod chgLayout modNotesTx">
        <pc:chgData name="Patsarun Chuaisongkhro" userId="a7a91740-7e8b-4dbd-9143-b6aedb25e6ea" providerId="ADAL" clId="{77C08EB9-5D16-4A9C-A3F9-F6189ABE563D}" dt="2021-09-17T15:30:57.630" v="14051" actId="27636"/>
        <pc:sldMkLst>
          <pc:docMk/>
          <pc:sldMk cId="1312343597" sldId="6869"/>
        </pc:sldMkLst>
        <pc:spChg chg="add del mod ord">
          <ac:chgData name="Patsarun Chuaisongkhro" userId="a7a91740-7e8b-4dbd-9143-b6aedb25e6ea" providerId="ADAL" clId="{77C08EB9-5D16-4A9C-A3F9-F6189ABE563D}" dt="2021-09-17T15:21:04.630" v="13716" actId="700"/>
          <ac:spMkLst>
            <pc:docMk/>
            <pc:sldMk cId="1312343597" sldId="6869"/>
            <ac:spMk id="3" creationId="{DF988136-26AA-4A3E-B2D3-6480C30DBDE9}"/>
          </ac:spMkLst>
        </pc:spChg>
        <pc:spChg chg="add del mod ord">
          <ac:chgData name="Patsarun Chuaisongkhro" userId="a7a91740-7e8b-4dbd-9143-b6aedb25e6ea" providerId="ADAL" clId="{77C08EB9-5D16-4A9C-A3F9-F6189ABE563D}" dt="2021-09-17T15:28:09.944" v="14023" actId="700"/>
          <ac:spMkLst>
            <pc:docMk/>
            <pc:sldMk cId="1312343597" sldId="6869"/>
            <ac:spMk id="4" creationId="{650C0B3D-5096-419E-ABD7-46AC1F1E9A0E}"/>
          </ac:spMkLst>
        </pc:spChg>
        <pc:spChg chg="add mod ord">
          <ac:chgData name="Patsarun Chuaisongkhro" userId="a7a91740-7e8b-4dbd-9143-b6aedb25e6ea" providerId="ADAL" clId="{77C08EB9-5D16-4A9C-A3F9-F6189ABE563D}" dt="2021-09-17T15:28:27.484" v="14027" actId="15"/>
          <ac:spMkLst>
            <pc:docMk/>
            <pc:sldMk cId="1312343597" sldId="6869"/>
            <ac:spMk id="5" creationId="{4D8F1FC4-8FBA-4930-A088-B9C6C5C98443}"/>
          </ac:spMkLst>
        </pc:spChg>
        <pc:spChg chg="del mod ord">
          <ac:chgData name="Patsarun Chuaisongkhro" userId="a7a91740-7e8b-4dbd-9143-b6aedb25e6ea" providerId="ADAL" clId="{77C08EB9-5D16-4A9C-A3F9-F6189ABE563D}" dt="2021-09-17T15:28:16.227" v="14024" actId="478"/>
          <ac:spMkLst>
            <pc:docMk/>
            <pc:sldMk cId="1312343597" sldId="6869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5:30:57.630" v="14051" actId="27636"/>
          <ac:spMkLst>
            <pc:docMk/>
            <pc:sldMk cId="1312343597" sldId="6869"/>
            <ac:spMk id="8" creationId="{069EF958-B018-4A3F-B37F-FC76D1895D41}"/>
          </ac:spMkLst>
        </pc:spChg>
        <pc:picChg chg="mod">
          <ac:chgData name="Patsarun Chuaisongkhro" userId="a7a91740-7e8b-4dbd-9143-b6aedb25e6ea" providerId="ADAL" clId="{77C08EB9-5D16-4A9C-A3F9-F6189ABE563D}" dt="2021-09-14T14:29:43.790" v="6446" actId="1076"/>
          <ac:picMkLst>
            <pc:docMk/>
            <pc:sldMk cId="1312343597" sldId="6869"/>
            <ac:picMk id="2" creationId="{63BD7922-21A4-407F-9785-649A9DDB5692}"/>
          </ac:picMkLst>
        </pc:picChg>
        <pc:picChg chg="del">
          <ac:chgData name="Patsarun Chuaisongkhro" userId="a7a91740-7e8b-4dbd-9143-b6aedb25e6ea" providerId="ADAL" clId="{77C08EB9-5D16-4A9C-A3F9-F6189ABE563D}" dt="2021-09-08T08:54:07.661" v="535" actId="478"/>
          <ac:picMkLst>
            <pc:docMk/>
            <pc:sldMk cId="1312343597" sldId="6869"/>
            <ac:picMk id="10" creationId="{151047E1-9A8E-410D-8330-05A71B23629B}"/>
          </ac:picMkLst>
        </pc:picChg>
      </pc:sldChg>
      <pc:sldChg chg="addSp delSp modSp add mod chgLayout modNotesTx">
        <pc:chgData name="Patsarun Chuaisongkhro" userId="a7a91740-7e8b-4dbd-9143-b6aedb25e6ea" providerId="ADAL" clId="{77C08EB9-5D16-4A9C-A3F9-F6189ABE563D}" dt="2021-09-17T15:30:57.634" v="14052" actId="27636"/>
        <pc:sldMkLst>
          <pc:docMk/>
          <pc:sldMk cId="2032536152" sldId="6870"/>
        </pc:sldMkLst>
        <pc:spChg chg="add mod ord">
          <ac:chgData name="Patsarun Chuaisongkhro" userId="a7a91740-7e8b-4dbd-9143-b6aedb25e6ea" providerId="ADAL" clId="{77C08EB9-5D16-4A9C-A3F9-F6189ABE563D}" dt="2021-09-17T15:29:11.099" v="14033" actId="15"/>
          <ac:spMkLst>
            <pc:docMk/>
            <pc:sldMk cId="2032536152" sldId="6870"/>
            <ac:spMk id="2" creationId="{4F9BFA8F-AB6F-48A8-B71B-2F550822D104}"/>
          </ac:spMkLst>
        </pc:spChg>
        <pc:spChg chg="del mod">
          <ac:chgData name="Patsarun Chuaisongkhro" userId="a7a91740-7e8b-4dbd-9143-b6aedb25e6ea" providerId="ADAL" clId="{77C08EB9-5D16-4A9C-A3F9-F6189ABE563D}" dt="2021-09-17T15:29:01.512" v="14030" actId="478"/>
          <ac:spMkLst>
            <pc:docMk/>
            <pc:sldMk cId="2032536152" sldId="6870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5:30:57.634" v="14052" actId="27636"/>
          <ac:spMkLst>
            <pc:docMk/>
            <pc:sldMk cId="2032536152" sldId="6870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08T08:59:56.782" v="563" actId="478"/>
          <ac:picMkLst>
            <pc:docMk/>
            <pc:sldMk cId="2032536152" sldId="6870"/>
            <ac:picMk id="2" creationId="{63BD7922-21A4-407F-9785-649A9DDB5692}"/>
          </ac:picMkLst>
        </pc:picChg>
        <pc:picChg chg="add mod">
          <ac:chgData name="Patsarun Chuaisongkhro" userId="a7a91740-7e8b-4dbd-9143-b6aedb25e6ea" providerId="ADAL" clId="{77C08EB9-5D16-4A9C-A3F9-F6189ABE563D}" dt="2021-09-14T14:31:08.746" v="6573" actId="1076"/>
          <ac:picMkLst>
            <pc:docMk/>
            <pc:sldMk cId="2032536152" sldId="6870"/>
            <ac:picMk id="4" creationId="{12649405-65EF-4337-9CE7-79347AD4A05D}"/>
          </ac:picMkLst>
        </pc:picChg>
      </pc:sldChg>
      <pc:sldChg chg="addSp delSp modSp add del mod">
        <pc:chgData name="Patsarun Chuaisongkhro" userId="a7a91740-7e8b-4dbd-9143-b6aedb25e6ea" providerId="ADAL" clId="{77C08EB9-5D16-4A9C-A3F9-F6189ABE563D}" dt="2021-09-17T15:30:01.590" v="14042" actId="47"/>
        <pc:sldMkLst>
          <pc:docMk/>
          <pc:sldMk cId="2326096700" sldId="6871"/>
        </pc:sldMkLst>
        <pc:spChg chg="mod">
          <ac:chgData name="Patsarun Chuaisongkhro" userId="a7a91740-7e8b-4dbd-9143-b6aedb25e6ea" providerId="ADAL" clId="{77C08EB9-5D16-4A9C-A3F9-F6189ABE563D}" dt="2021-09-08T11:41:22.531" v="1563" actId="20577"/>
          <ac:spMkLst>
            <pc:docMk/>
            <pc:sldMk cId="2326096700" sldId="6871"/>
            <ac:spMk id="6" creationId="{CD8845E2-A7A1-435D-8136-216C879732AF}"/>
          </ac:spMkLst>
        </pc:spChg>
        <pc:spChg chg="mod">
          <ac:chgData name="Patsarun Chuaisongkhro" userId="a7a91740-7e8b-4dbd-9143-b6aedb25e6ea" providerId="ADAL" clId="{77C08EB9-5D16-4A9C-A3F9-F6189ABE563D}" dt="2021-09-17T15:25:56.569" v="13993" actId="3064"/>
          <ac:spMkLst>
            <pc:docMk/>
            <pc:sldMk cId="2326096700" sldId="6871"/>
            <ac:spMk id="8" creationId="{069EF958-B018-4A3F-B37F-FC76D1895D41}"/>
          </ac:spMkLst>
        </pc:spChg>
        <pc:picChg chg="add del">
          <ac:chgData name="Patsarun Chuaisongkhro" userId="a7a91740-7e8b-4dbd-9143-b6aedb25e6ea" providerId="ADAL" clId="{77C08EB9-5D16-4A9C-A3F9-F6189ABE563D}" dt="2021-09-08T11:38:24.895" v="1343" actId="478"/>
          <ac:picMkLst>
            <pc:docMk/>
            <pc:sldMk cId="2326096700" sldId="6871"/>
            <ac:picMk id="4" creationId="{12649405-65EF-4337-9CE7-79347AD4A05D}"/>
          </ac:picMkLst>
        </pc:picChg>
        <pc:picChg chg="add mod">
          <ac:chgData name="Patsarun Chuaisongkhro" userId="a7a91740-7e8b-4dbd-9143-b6aedb25e6ea" providerId="ADAL" clId="{77C08EB9-5D16-4A9C-A3F9-F6189ABE563D}" dt="2021-09-08T11:41:30.641" v="1565" actId="1076"/>
          <ac:picMkLst>
            <pc:docMk/>
            <pc:sldMk cId="2326096700" sldId="6871"/>
            <ac:picMk id="5" creationId="{B4AB2067-BDFE-44D7-982F-4BF4B2EFD4C4}"/>
          </ac:picMkLst>
        </pc:picChg>
      </pc:sldChg>
      <pc:sldChg chg="modSp add del mod">
        <pc:chgData name="Patsarun Chuaisongkhro" userId="a7a91740-7e8b-4dbd-9143-b6aedb25e6ea" providerId="ADAL" clId="{77C08EB9-5D16-4A9C-A3F9-F6189ABE563D}" dt="2021-09-08T11:49:59.534" v="1690" actId="47"/>
        <pc:sldMkLst>
          <pc:docMk/>
          <pc:sldMk cId="2853882380" sldId="6872"/>
        </pc:sldMkLst>
        <pc:spChg chg="mod">
          <ac:chgData name="Patsarun Chuaisongkhro" userId="a7a91740-7e8b-4dbd-9143-b6aedb25e6ea" providerId="ADAL" clId="{77C08EB9-5D16-4A9C-A3F9-F6189ABE563D}" dt="2021-09-08T11:43:48.504" v="1611" actId="207"/>
          <ac:spMkLst>
            <pc:docMk/>
            <pc:sldMk cId="2853882380" sldId="6872"/>
            <ac:spMk id="6" creationId="{CD8845E2-A7A1-435D-8136-216C879732AF}"/>
          </ac:spMkLst>
        </pc:spChg>
      </pc:sldChg>
      <pc:sldChg chg="addSp modSp add mod modClrScheme chgLayout">
        <pc:chgData name="Patsarun Chuaisongkhro" userId="a7a91740-7e8b-4dbd-9143-b6aedb25e6ea" providerId="ADAL" clId="{77C08EB9-5D16-4A9C-A3F9-F6189ABE563D}" dt="2021-09-10T14:55:26.101" v="6002"/>
        <pc:sldMkLst>
          <pc:docMk/>
          <pc:sldMk cId="2724367335" sldId="6873"/>
        </pc:sldMkLst>
        <pc:spChg chg="add mod ord">
          <ac:chgData name="Patsarun Chuaisongkhro" userId="a7a91740-7e8b-4dbd-9143-b6aedb25e6ea" providerId="ADAL" clId="{77C08EB9-5D16-4A9C-A3F9-F6189ABE563D}" dt="2021-09-10T14:55:26.101" v="6002"/>
          <ac:spMkLst>
            <pc:docMk/>
            <pc:sldMk cId="2724367335" sldId="6873"/>
            <ac:spMk id="2" creationId="{D414EF9D-FF06-4D92-AE91-0C5CF5A51F5B}"/>
          </ac:spMkLst>
        </pc:spChg>
        <pc:spChg chg="mod">
          <ac:chgData name="Patsarun Chuaisongkhro" userId="a7a91740-7e8b-4dbd-9143-b6aedb25e6ea" providerId="ADAL" clId="{77C08EB9-5D16-4A9C-A3F9-F6189ABE563D}" dt="2021-09-08T13:31:51.476" v="1695" actId="20577"/>
          <ac:spMkLst>
            <pc:docMk/>
            <pc:sldMk cId="2724367335" sldId="6873"/>
            <ac:spMk id="5" creationId="{CFEC974B-8E31-4422-BD30-E12A97EFA2D2}"/>
          </ac:spMkLst>
        </pc:spChg>
        <pc:picChg chg="mod ord">
          <ac:chgData name="Patsarun Chuaisongkhro" userId="a7a91740-7e8b-4dbd-9143-b6aedb25e6ea" providerId="ADAL" clId="{77C08EB9-5D16-4A9C-A3F9-F6189ABE563D}" dt="2021-09-08T14:59:22.267" v="2414" actId="700"/>
          <ac:picMkLst>
            <pc:docMk/>
            <pc:sldMk cId="2724367335" sldId="6873"/>
            <ac:picMk id="57346" creationId="{BA3A6B0B-BDAA-4151-9229-AB9CC822FC44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5:32:21.618" v="14071" actId="15"/>
        <pc:sldMkLst>
          <pc:docMk/>
          <pc:sldMk cId="1332738430" sldId="6874"/>
        </pc:sldMkLst>
        <pc:spChg chg="add del mod ord">
          <ac:chgData name="Patsarun Chuaisongkhro" userId="a7a91740-7e8b-4dbd-9143-b6aedb25e6ea" providerId="ADAL" clId="{77C08EB9-5D16-4A9C-A3F9-F6189ABE563D}" dt="2021-09-17T15:32:13.414" v="14066" actId="700"/>
          <ac:spMkLst>
            <pc:docMk/>
            <pc:sldMk cId="1332738430" sldId="6874"/>
            <ac:spMk id="2" creationId="{8FA43ADB-7A05-4074-B6B5-E295C5A6E504}"/>
          </ac:spMkLst>
        </pc:spChg>
        <pc:spChg chg="add mod ord">
          <ac:chgData name="Patsarun Chuaisongkhro" userId="a7a91740-7e8b-4dbd-9143-b6aedb25e6ea" providerId="ADAL" clId="{77C08EB9-5D16-4A9C-A3F9-F6189ABE563D}" dt="2021-09-17T15:32:21.618" v="14071" actId="15"/>
          <ac:spMkLst>
            <pc:docMk/>
            <pc:sldMk cId="1332738430" sldId="6874"/>
            <ac:spMk id="4" creationId="{2A0DA5D2-DE7C-490E-A78E-82B9A1F4C3A4}"/>
          </ac:spMkLst>
        </pc:spChg>
        <pc:spChg chg="del mod">
          <ac:chgData name="Patsarun Chuaisongkhro" userId="a7a91740-7e8b-4dbd-9143-b6aedb25e6ea" providerId="ADAL" clId="{77C08EB9-5D16-4A9C-A3F9-F6189ABE563D}" dt="2021-09-17T15:32:15.251" v="14067" actId="478"/>
          <ac:spMkLst>
            <pc:docMk/>
            <pc:sldMk cId="1332738430" sldId="6874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5:32:17.472" v="14069" actId="27636"/>
          <ac:spMkLst>
            <pc:docMk/>
            <pc:sldMk cId="1332738430" sldId="6874"/>
            <ac:spMk id="8" creationId="{069EF958-B018-4A3F-B37F-FC76D1895D41}"/>
          </ac:spMkLst>
        </pc:spChg>
        <pc:picChg chg="add mod">
          <ac:chgData name="Patsarun Chuaisongkhro" userId="a7a91740-7e8b-4dbd-9143-b6aedb25e6ea" providerId="ADAL" clId="{77C08EB9-5D16-4A9C-A3F9-F6189ABE563D}" dt="2021-09-08T13:37:07.238" v="1748" actId="1076"/>
          <ac:picMkLst>
            <pc:docMk/>
            <pc:sldMk cId="1332738430" sldId="6874"/>
            <ac:picMk id="3" creationId="{6F6DA644-54AA-47F1-8594-8A9501669952}"/>
          </ac:picMkLst>
        </pc:picChg>
        <pc:picChg chg="del">
          <ac:chgData name="Patsarun Chuaisongkhro" userId="a7a91740-7e8b-4dbd-9143-b6aedb25e6ea" providerId="ADAL" clId="{77C08EB9-5D16-4A9C-A3F9-F6189ABE563D}" dt="2021-09-08T13:34:36.397" v="1737" actId="478"/>
          <ac:picMkLst>
            <pc:docMk/>
            <pc:sldMk cId="1332738430" sldId="6874"/>
            <ac:picMk id="4" creationId="{7AF801CD-7770-4332-9FCD-6D89D43B64FD}"/>
          </ac:picMkLst>
        </pc:picChg>
        <pc:picChg chg="add mod">
          <ac:chgData name="Patsarun Chuaisongkhro" userId="a7a91740-7e8b-4dbd-9143-b6aedb25e6ea" providerId="ADAL" clId="{77C08EB9-5D16-4A9C-A3F9-F6189ABE563D}" dt="2021-09-08T13:37:10.172" v="1749" actId="1076"/>
          <ac:picMkLst>
            <pc:docMk/>
            <pc:sldMk cId="1332738430" sldId="6874"/>
            <ac:picMk id="7" creationId="{1F121862-6C48-4B3B-B5C7-DFCA9489D920}"/>
          </ac:picMkLst>
        </pc:picChg>
        <pc:picChg chg="del">
          <ac:chgData name="Patsarun Chuaisongkhro" userId="a7a91740-7e8b-4dbd-9143-b6aedb25e6ea" providerId="ADAL" clId="{77C08EB9-5D16-4A9C-A3F9-F6189ABE563D}" dt="2021-09-08T13:34:38.086" v="1738" actId="478"/>
          <ac:picMkLst>
            <pc:docMk/>
            <pc:sldMk cId="1332738430" sldId="6874"/>
            <ac:picMk id="11" creationId="{61EEF8C0-58A9-4E14-9820-E0F7A65A2D91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5:32:53.810" v="14079" actId="15"/>
        <pc:sldMkLst>
          <pc:docMk/>
          <pc:sldMk cId="4213635613" sldId="6875"/>
        </pc:sldMkLst>
        <pc:spChg chg="add mod ord">
          <ac:chgData name="Patsarun Chuaisongkhro" userId="a7a91740-7e8b-4dbd-9143-b6aedb25e6ea" providerId="ADAL" clId="{77C08EB9-5D16-4A9C-A3F9-F6189ABE563D}" dt="2021-09-17T15:32:53.810" v="14079" actId="15"/>
          <ac:spMkLst>
            <pc:docMk/>
            <pc:sldMk cId="4213635613" sldId="6875"/>
            <ac:spMk id="2" creationId="{062503B0-CE57-43AF-AF64-7771D994EBBD}"/>
          </ac:spMkLst>
        </pc:spChg>
        <pc:spChg chg="del mod">
          <ac:chgData name="Patsarun Chuaisongkhro" userId="a7a91740-7e8b-4dbd-9143-b6aedb25e6ea" providerId="ADAL" clId="{77C08EB9-5D16-4A9C-A3F9-F6189ABE563D}" dt="2021-09-17T15:32:37.045" v="14073" actId="478"/>
          <ac:spMkLst>
            <pc:docMk/>
            <pc:sldMk cId="4213635613" sldId="6875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5:32:39.994" v="14075" actId="27636"/>
          <ac:spMkLst>
            <pc:docMk/>
            <pc:sldMk cId="4213635613" sldId="6875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08T13:48:25.768" v="1823" actId="478"/>
          <ac:picMkLst>
            <pc:docMk/>
            <pc:sldMk cId="4213635613" sldId="6875"/>
            <ac:picMk id="3" creationId="{6F6DA644-54AA-47F1-8594-8A9501669952}"/>
          </ac:picMkLst>
        </pc:picChg>
        <pc:picChg chg="add del mod">
          <ac:chgData name="Patsarun Chuaisongkhro" userId="a7a91740-7e8b-4dbd-9143-b6aedb25e6ea" providerId="ADAL" clId="{77C08EB9-5D16-4A9C-A3F9-F6189ABE563D}" dt="2021-09-08T13:50:30.075" v="1875" actId="478"/>
          <ac:picMkLst>
            <pc:docMk/>
            <pc:sldMk cId="4213635613" sldId="6875"/>
            <ac:picMk id="4" creationId="{BCF3154F-3773-431F-B69A-B4ABF6FAC2E4}"/>
          </ac:picMkLst>
        </pc:picChg>
        <pc:picChg chg="del">
          <ac:chgData name="Patsarun Chuaisongkhro" userId="a7a91740-7e8b-4dbd-9143-b6aedb25e6ea" providerId="ADAL" clId="{77C08EB9-5D16-4A9C-A3F9-F6189ABE563D}" dt="2021-09-08T13:48:27.113" v="1824" actId="478"/>
          <ac:picMkLst>
            <pc:docMk/>
            <pc:sldMk cId="4213635613" sldId="6875"/>
            <ac:picMk id="7" creationId="{1F121862-6C48-4B3B-B5C7-DFCA9489D920}"/>
          </ac:picMkLst>
        </pc:picChg>
        <pc:picChg chg="add mod">
          <ac:chgData name="Patsarun Chuaisongkhro" userId="a7a91740-7e8b-4dbd-9143-b6aedb25e6ea" providerId="ADAL" clId="{77C08EB9-5D16-4A9C-A3F9-F6189ABE563D}" dt="2021-09-08T13:50:42.021" v="1879" actId="1076"/>
          <ac:picMkLst>
            <pc:docMk/>
            <pc:sldMk cId="4213635613" sldId="6875"/>
            <ac:picMk id="9" creationId="{65F8AB38-F24F-4752-A8F3-93036690B1D0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5:33:11.536" v="14084" actId="15"/>
        <pc:sldMkLst>
          <pc:docMk/>
          <pc:sldMk cId="1315945078" sldId="6876"/>
        </pc:sldMkLst>
        <pc:spChg chg="add mod ord">
          <ac:chgData name="Patsarun Chuaisongkhro" userId="a7a91740-7e8b-4dbd-9143-b6aedb25e6ea" providerId="ADAL" clId="{77C08EB9-5D16-4A9C-A3F9-F6189ABE563D}" dt="2021-09-17T15:33:11.536" v="14084" actId="15"/>
          <ac:spMkLst>
            <pc:docMk/>
            <pc:sldMk cId="1315945078" sldId="6876"/>
            <ac:spMk id="2" creationId="{DC59AB6D-4907-4793-887F-A3665369DF65}"/>
          </ac:spMkLst>
        </pc:spChg>
        <pc:spChg chg="del mod">
          <ac:chgData name="Patsarun Chuaisongkhro" userId="a7a91740-7e8b-4dbd-9143-b6aedb25e6ea" providerId="ADAL" clId="{77C08EB9-5D16-4A9C-A3F9-F6189ABE563D}" dt="2021-09-17T15:33:04.160" v="14080" actId="478"/>
          <ac:spMkLst>
            <pc:docMk/>
            <pc:sldMk cId="1315945078" sldId="6876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5:33:06.789" v="14082" actId="27636"/>
          <ac:spMkLst>
            <pc:docMk/>
            <pc:sldMk cId="1315945078" sldId="6876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08T13:59:09.540" v="1881" actId="478"/>
          <ac:picMkLst>
            <pc:docMk/>
            <pc:sldMk cId="1315945078" sldId="6876"/>
            <ac:picMk id="3" creationId="{6F6DA644-54AA-47F1-8594-8A9501669952}"/>
          </ac:picMkLst>
        </pc:picChg>
        <pc:picChg chg="del">
          <ac:chgData name="Patsarun Chuaisongkhro" userId="a7a91740-7e8b-4dbd-9143-b6aedb25e6ea" providerId="ADAL" clId="{77C08EB9-5D16-4A9C-A3F9-F6189ABE563D}" dt="2021-09-08T13:59:10.967" v="1882" actId="478"/>
          <ac:picMkLst>
            <pc:docMk/>
            <pc:sldMk cId="1315945078" sldId="6876"/>
            <ac:picMk id="7" creationId="{1F121862-6C48-4B3B-B5C7-DFCA9489D920}"/>
          </ac:picMkLst>
        </pc:picChg>
        <pc:picChg chg="add mod">
          <ac:chgData name="Patsarun Chuaisongkhro" userId="a7a91740-7e8b-4dbd-9143-b6aedb25e6ea" providerId="ADAL" clId="{77C08EB9-5D16-4A9C-A3F9-F6189ABE563D}" dt="2021-09-08T13:59:24.614" v="1887" actId="1076"/>
          <ac:picMkLst>
            <pc:docMk/>
            <pc:sldMk cId="1315945078" sldId="6876"/>
            <ac:picMk id="2050" creationId="{6CD3D1E7-552C-44BB-9F58-DA348A60ED1F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5:31:35.381" v="14061" actId="15"/>
        <pc:sldMkLst>
          <pc:docMk/>
          <pc:sldMk cId="1121474011" sldId="6877"/>
        </pc:sldMkLst>
        <pc:spChg chg="add mod ord">
          <ac:chgData name="Patsarun Chuaisongkhro" userId="a7a91740-7e8b-4dbd-9143-b6aedb25e6ea" providerId="ADAL" clId="{77C08EB9-5D16-4A9C-A3F9-F6189ABE563D}" dt="2021-09-17T15:31:35.381" v="14061" actId="15"/>
          <ac:spMkLst>
            <pc:docMk/>
            <pc:sldMk cId="1121474011" sldId="6877"/>
            <ac:spMk id="2" creationId="{0F7C18C1-0076-4B4C-8AA1-C7D0757AA482}"/>
          </ac:spMkLst>
        </pc:spChg>
        <pc:spChg chg="del mod">
          <ac:chgData name="Patsarun Chuaisongkhro" userId="a7a91740-7e8b-4dbd-9143-b6aedb25e6ea" providerId="ADAL" clId="{77C08EB9-5D16-4A9C-A3F9-F6189ABE563D}" dt="2021-09-17T15:31:28.600" v="14057" actId="478"/>
          <ac:spMkLst>
            <pc:docMk/>
            <pc:sldMk cId="1121474011" sldId="6877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5:31:30.574" v="14059" actId="27636"/>
          <ac:spMkLst>
            <pc:docMk/>
            <pc:sldMk cId="1121474011" sldId="6877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08T14:24:24.118" v="1951" actId="478"/>
          <ac:picMkLst>
            <pc:docMk/>
            <pc:sldMk cId="1121474011" sldId="6877"/>
            <ac:picMk id="3" creationId="{6F6DA644-54AA-47F1-8594-8A9501669952}"/>
          </ac:picMkLst>
        </pc:picChg>
        <pc:picChg chg="add mod ord">
          <ac:chgData name="Patsarun Chuaisongkhro" userId="a7a91740-7e8b-4dbd-9143-b6aedb25e6ea" providerId="ADAL" clId="{77C08EB9-5D16-4A9C-A3F9-F6189ABE563D}" dt="2021-09-08T14:28:39.711" v="2091" actId="1076"/>
          <ac:picMkLst>
            <pc:docMk/>
            <pc:sldMk cId="1121474011" sldId="6877"/>
            <ac:picMk id="4" creationId="{E3D705B2-5D04-41DE-90D9-B36018920749}"/>
          </ac:picMkLst>
        </pc:picChg>
        <pc:picChg chg="del">
          <ac:chgData name="Patsarun Chuaisongkhro" userId="a7a91740-7e8b-4dbd-9143-b6aedb25e6ea" providerId="ADAL" clId="{77C08EB9-5D16-4A9C-A3F9-F6189ABE563D}" dt="2021-09-08T14:24:25.330" v="1952" actId="478"/>
          <ac:picMkLst>
            <pc:docMk/>
            <pc:sldMk cId="1121474011" sldId="6877"/>
            <ac:picMk id="7" creationId="{1F121862-6C48-4B3B-B5C7-DFCA9489D920}"/>
          </ac:picMkLst>
        </pc:picChg>
        <pc:picChg chg="add mod">
          <ac:chgData name="Patsarun Chuaisongkhro" userId="a7a91740-7e8b-4dbd-9143-b6aedb25e6ea" providerId="ADAL" clId="{77C08EB9-5D16-4A9C-A3F9-F6189ABE563D}" dt="2021-09-08T14:26:16.406" v="1966" actId="1076"/>
          <ac:picMkLst>
            <pc:docMk/>
            <pc:sldMk cId="1121474011" sldId="6877"/>
            <ac:picMk id="9" creationId="{4DEE37CC-187D-40A5-85A2-A29A0D88346A}"/>
          </ac:picMkLst>
        </pc:picChg>
        <pc:picChg chg="add mod ord">
          <ac:chgData name="Patsarun Chuaisongkhro" userId="a7a91740-7e8b-4dbd-9143-b6aedb25e6ea" providerId="ADAL" clId="{77C08EB9-5D16-4A9C-A3F9-F6189ABE563D}" dt="2021-09-08T14:28:54.048" v="2095" actId="1036"/>
          <ac:picMkLst>
            <pc:docMk/>
            <pc:sldMk cId="1121474011" sldId="6877"/>
            <ac:picMk id="11" creationId="{AE9DD71F-1D89-4201-ADD5-1B265B1DBAB4}"/>
          </ac:picMkLst>
        </pc:picChg>
      </pc:sldChg>
      <pc:sldChg chg="addSp modSp add mod modClrScheme chgLayout">
        <pc:chgData name="Patsarun Chuaisongkhro" userId="a7a91740-7e8b-4dbd-9143-b6aedb25e6ea" providerId="ADAL" clId="{77C08EB9-5D16-4A9C-A3F9-F6189ABE563D}" dt="2021-09-17T15:04:47.074" v="13565" actId="700"/>
        <pc:sldMkLst>
          <pc:docMk/>
          <pc:sldMk cId="4045091010" sldId="6878"/>
        </pc:sldMkLst>
        <pc:spChg chg="add mod ord">
          <ac:chgData name="Patsarun Chuaisongkhro" userId="a7a91740-7e8b-4dbd-9143-b6aedb25e6ea" providerId="ADAL" clId="{77C08EB9-5D16-4A9C-A3F9-F6189ABE563D}" dt="2021-09-17T15:04:47.074" v="13565" actId="700"/>
          <ac:spMkLst>
            <pc:docMk/>
            <pc:sldMk cId="4045091010" sldId="6878"/>
            <ac:spMk id="2" creationId="{160B61C9-41F7-4527-A7F2-68770F10E19F}"/>
          </ac:spMkLst>
        </pc:spChg>
        <pc:spChg chg="mod">
          <ac:chgData name="Patsarun Chuaisongkhro" userId="a7a91740-7e8b-4dbd-9143-b6aedb25e6ea" providerId="ADAL" clId="{77C08EB9-5D16-4A9C-A3F9-F6189ABE563D}" dt="2021-09-08T14:41:50.804" v="2221" actId="20577"/>
          <ac:spMkLst>
            <pc:docMk/>
            <pc:sldMk cId="4045091010" sldId="6878"/>
            <ac:spMk id="5" creationId="{CFEC974B-8E31-4422-BD30-E12A97EFA2D2}"/>
          </ac:spMkLst>
        </pc:spChg>
        <pc:picChg chg="mod ord">
          <ac:chgData name="Patsarun Chuaisongkhro" userId="a7a91740-7e8b-4dbd-9143-b6aedb25e6ea" providerId="ADAL" clId="{77C08EB9-5D16-4A9C-A3F9-F6189ABE563D}" dt="2021-09-17T15:04:47.074" v="13565" actId="700"/>
          <ac:picMkLst>
            <pc:docMk/>
            <pc:sldMk cId="4045091010" sldId="6878"/>
            <ac:picMk id="57346" creationId="{BA3A6B0B-BDAA-4151-9229-AB9CC822FC44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5:38:43.508" v="14150"/>
        <pc:sldMkLst>
          <pc:docMk/>
          <pc:sldMk cId="1475241215" sldId="6879"/>
        </pc:sldMkLst>
        <pc:spChg chg="add mod ord">
          <ac:chgData name="Patsarun Chuaisongkhro" userId="a7a91740-7e8b-4dbd-9143-b6aedb25e6ea" providerId="ADAL" clId="{77C08EB9-5D16-4A9C-A3F9-F6189ABE563D}" dt="2021-09-17T15:38:43.508" v="14150"/>
          <ac:spMkLst>
            <pc:docMk/>
            <pc:sldMk cId="1475241215" sldId="6879"/>
            <ac:spMk id="2" creationId="{D9A2871C-0B72-437E-BDAA-085088CA28DB}"/>
          </ac:spMkLst>
        </pc:spChg>
        <pc:spChg chg="del mod">
          <ac:chgData name="Patsarun Chuaisongkhro" userId="a7a91740-7e8b-4dbd-9143-b6aedb25e6ea" providerId="ADAL" clId="{77C08EB9-5D16-4A9C-A3F9-F6189ABE563D}" dt="2021-09-17T15:38:38.322" v="14147" actId="478"/>
          <ac:spMkLst>
            <pc:docMk/>
            <pc:sldMk cId="1475241215" sldId="6879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38:41.017" v="14149" actId="27636"/>
          <ac:spMkLst>
            <pc:docMk/>
            <pc:sldMk cId="1475241215" sldId="6879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09T07:37:01.907" v="2594" actId="478"/>
          <ac:picMkLst>
            <pc:docMk/>
            <pc:sldMk cId="1475241215" sldId="6879"/>
            <ac:picMk id="7" creationId="{629C675A-EF37-47F7-A414-A9AAD8F05CFE}"/>
          </ac:picMkLst>
        </pc:picChg>
        <pc:picChg chg="add mod">
          <ac:chgData name="Patsarun Chuaisongkhro" userId="a7a91740-7e8b-4dbd-9143-b6aedb25e6ea" providerId="ADAL" clId="{77C08EB9-5D16-4A9C-A3F9-F6189ABE563D}" dt="2021-09-09T07:40:09.203" v="2606" actId="1076"/>
          <ac:picMkLst>
            <pc:docMk/>
            <pc:sldMk cId="1475241215" sldId="6879"/>
            <ac:picMk id="8" creationId="{ACD63196-ADF6-4AEB-BBF9-5FA7D6A4DE2B}"/>
          </ac:picMkLst>
        </pc:picChg>
      </pc:sldChg>
      <pc:sldChg chg="addSp delSp modSp add mod chgLayout modNotesTx">
        <pc:chgData name="Patsarun Chuaisongkhro" userId="a7a91740-7e8b-4dbd-9143-b6aedb25e6ea" providerId="ADAL" clId="{77C08EB9-5D16-4A9C-A3F9-F6189ABE563D}" dt="2021-09-17T15:38:56.075" v="14154"/>
        <pc:sldMkLst>
          <pc:docMk/>
          <pc:sldMk cId="602512439" sldId="6880"/>
        </pc:sldMkLst>
        <pc:spChg chg="add mod ord">
          <ac:chgData name="Patsarun Chuaisongkhro" userId="a7a91740-7e8b-4dbd-9143-b6aedb25e6ea" providerId="ADAL" clId="{77C08EB9-5D16-4A9C-A3F9-F6189ABE563D}" dt="2021-09-17T15:38:56.075" v="14154"/>
          <ac:spMkLst>
            <pc:docMk/>
            <pc:sldMk cId="602512439" sldId="6880"/>
            <ac:spMk id="2" creationId="{30C86A8C-E0CF-4994-9BC4-98A199BF0E7D}"/>
          </ac:spMkLst>
        </pc:spChg>
        <pc:spChg chg="del">
          <ac:chgData name="Patsarun Chuaisongkhro" userId="a7a91740-7e8b-4dbd-9143-b6aedb25e6ea" providerId="ADAL" clId="{77C08EB9-5D16-4A9C-A3F9-F6189ABE563D}" dt="2021-09-17T15:38:52.142" v="14151" actId="478"/>
          <ac:spMkLst>
            <pc:docMk/>
            <pc:sldMk cId="602512439" sldId="6880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38:53.724" v="14153" actId="27636"/>
          <ac:spMkLst>
            <pc:docMk/>
            <pc:sldMk cId="602512439" sldId="6880"/>
            <ac:spMk id="10" creationId="{4E779387-3721-417B-A9A1-AF761276B0D6}"/>
          </ac:spMkLst>
        </pc:spChg>
        <pc:picChg chg="add mod">
          <ac:chgData name="Patsarun Chuaisongkhro" userId="a7a91740-7e8b-4dbd-9143-b6aedb25e6ea" providerId="ADAL" clId="{77C08EB9-5D16-4A9C-A3F9-F6189ABE563D}" dt="2021-09-09T07:40:04.219" v="2605" actId="1076"/>
          <ac:picMkLst>
            <pc:docMk/>
            <pc:sldMk cId="602512439" sldId="6880"/>
            <ac:picMk id="7" creationId="{2D6456C5-6B4B-4548-8096-8A69500AB6A9}"/>
          </ac:picMkLst>
        </pc:picChg>
        <pc:picChg chg="del">
          <ac:chgData name="Patsarun Chuaisongkhro" userId="a7a91740-7e8b-4dbd-9143-b6aedb25e6ea" providerId="ADAL" clId="{77C08EB9-5D16-4A9C-A3F9-F6189ABE563D}" dt="2021-09-09T07:39:46.116" v="2601" actId="478"/>
          <ac:picMkLst>
            <pc:docMk/>
            <pc:sldMk cId="602512439" sldId="6880"/>
            <ac:picMk id="8" creationId="{ACD63196-ADF6-4AEB-BBF9-5FA7D6A4DE2B}"/>
          </ac:picMkLst>
        </pc:picChg>
      </pc:sldChg>
      <pc:sldChg chg="addSp delSp modSp add mod chgLayout modNotesTx">
        <pc:chgData name="Patsarun Chuaisongkhro" userId="a7a91740-7e8b-4dbd-9143-b6aedb25e6ea" providerId="ADAL" clId="{77C08EB9-5D16-4A9C-A3F9-F6189ABE563D}" dt="2021-09-17T15:39:11.377" v="14158"/>
        <pc:sldMkLst>
          <pc:docMk/>
          <pc:sldMk cId="3727500816" sldId="6881"/>
        </pc:sldMkLst>
        <pc:spChg chg="add mod ord">
          <ac:chgData name="Patsarun Chuaisongkhro" userId="a7a91740-7e8b-4dbd-9143-b6aedb25e6ea" providerId="ADAL" clId="{77C08EB9-5D16-4A9C-A3F9-F6189ABE563D}" dt="2021-09-17T15:39:11.377" v="14158"/>
          <ac:spMkLst>
            <pc:docMk/>
            <pc:sldMk cId="3727500816" sldId="6881"/>
            <ac:spMk id="2" creationId="{B66E36B8-7668-4DB3-B472-8166AFB9D6CF}"/>
          </ac:spMkLst>
        </pc:spChg>
        <pc:spChg chg="del mod">
          <ac:chgData name="Patsarun Chuaisongkhro" userId="a7a91740-7e8b-4dbd-9143-b6aedb25e6ea" providerId="ADAL" clId="{77C08EB9-5D16-4A9C-A3F9-F6189ABE563D}" dt="2021-09-17T15:39:04.788" v="14155" actId="478"/>
          <ac:spMkLst>
            <pc:docMk/>
            <pc:sldMk cId="3727500816" sldId="6881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39:09.021" v="14157" actId="27636"/>
          <ac:spMkLst>
            <pc:docMk/>
            <pc:sldMk cId="3727500816" sldId="6881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09T07:41:01.406" v="2613" actId="478"/>
          <ac:picMkLst>
            <pc:docMk/>
            <pc:sldMk cId="3727500816" sldId="6881"/>
            <ac:picMk id="7" creationId="{2D6456C5-6B4B-4548-8096-8A69500AB6A9}"/>
          </ac:picMkLst>
        </pc:picChg>
        <pc:picChg chg="add mod">
          <ac:chgData name="Patsarun Chuaisongkhro" userId="a7a91740-7e8b-4dbd-9143-b6aedb25e6ea" providerId="ADAL" clId="{77C08EB9-5D16-4A9C-A3F9-F6189ABE563D}" dt="2021-09-09T07:41:06.929" v="2615" actId="1076"/>
          <ac:picMkLst>
            <pc:docMk/>
            <pc:sldMk cId="3727500816" sldId="6881"/>
            <ac:picMk id="8" creationId="{17E5DC9B-7FB9-4085-BC53-DF795CB5CFA8}"/>
          </ac:picMkLst>
        </pc:picChg>
      </pc:sldChg>
      <pc:sldChg chg="addSp delSp modSp add mod chgLayout modNotesTx">
        <pc:chgData name="Patsarun Chuaisongkhro" userId="a7a91740-7e8b-4dbd-9143-b6aedb25e6ea" providerId="ADAL" clId="{77C08EB9-5D16-4A9C-A3F9-F6189ABE563D}" dt="2021-09-17T15:44:54.957" v="14208"/>
        <pc:sldMkLst>
          <pc:docMk/>
          <pc:sldMk cId="1170636112" sldId="6882"/>
        </pc:sldMkLst>
        <pc:spChg chg="add mod ord">
          <ac:chgData name="Patsarun Chuaisongkhro" userId="a7a91740-7e8b-4dbd-9143-b6aedb25e6ea" providerId="ADAL" clId="{77C08EB9-5D16-4A9C-A3F9-F6189ABE563D}" dt="2021-09-17T15:44:54.957" v="14208"/>
          <ac:spMkLst>
            <pc:docMk/>
            <pc:sldMk cId="1170636112" sldId="6882"/>
            <ac:spMk id="3" creationId="{D7C5A5BD-5E07-44B5-9719-55E09DD5A283}"/>
          </ac:spMkLst>
        </pc:spChg>
        <pc:spChg chg="del mod">
          <ac:chgData name="Patsarun Chuaisongkhro" userId="a7a91740-7e8b-4dbd-9143-b6aedb25e6ea" providerId="ADAL" clId="{77C08EB9-5D16-4A9C-A3F9-F6189ABE563D}" dt="2021-09-17T15:44:46.839" v="14203" actId="478"/>
          <ac:spMkLst>
            <pc:docMk/>
            <pc:sldMk cId="1170636112" sldId="6882"/>
            <ac:spMk id="6" creationId="{6E38092D-3F87-41A8-9727-D5898B5C7B52}"/>
          </ac:spMkLst>
        </pc:spChg>
        <pc:spChg chg="add del">
          <ac:chgData name="Patsarun Chuaisongkhro" userId="a7a91740-7e8b-4dbd-9143-b6aedb25e6ea" providerId="ADAL" clId="{77C08EB9-5D16-4A9C-A3F9-F6189ABE563D}" dt="2021-09-17T15:44:49.387" v="14205" actId="22"/>
          <ac:spMkLst>
            <pc:docMk/>
            <pc:sldMk cId="1170636112" sldId="6882"/>
            <ac:spMk id="8" creationId="{C3945DE9-7A09-4291-A255-2E7660B01472}"/>
          </ac:spMkLst>
        </pc:spChg>
        <pc:spChg chg="mod ord">
          <ac:chgData name="Patsarun Chuaisongkhro" userId="a7a91740-7e8b-4dbd-9143-b6aedb25e6ea" providerId="ADAL" clId="{77C08EB9-5D16-4A9C-A3F9-F6189ABE563D}" dt="2021-09-17T15:44:51.694" v="14207" actId="27636"/>
          <ac:spMkLst>
            <pc:docMk/>
            <pc:sldMk cId="1170636112" sldId="6882"/>
            <ac:spMk id="10" creationId="{4E779387-3721-417B-A9A1-AF761276B0D6}"/>
          </ac:spMkLst>
        </pc:spChg>
        <pc:picChg chg="add mod">
          <ac:chgData name="Patsarun Chuaisongkhro" userId="a7a91740-7e8b-4dbd-9143-b6aedb25e6ea" providerId="ADAL" clId="{77C08EB9-5D16-4A9C-A3F9-F6189ABE563D}" dt="2021-09-09T07:45:54.558" v="2692" actId="1076"/>
          <ac:picMkLst>
            <pc:docMk/>
            <pc:sldMk cId="1170636112" sldId="6882"/>
            <ac:picMk id="7" creationId="{7D36C044-E0E5-460C-8CE0-61A2AF370A6E}"/>
          </ac:picMkLst>
        </pc:picChg>
        <pc:picChg chg="del">
          <ac:chgData name="Patsarun Chuaisongkhro" userId="a7a91740-7e8b-4dbd-9143-b6aedb25e6ea" providerId="ADAL" clId="{77C08EB9-5D16-4A9C-A3F9-F6189ABE563D}" dt="2021-09-09T07:42:36.012" v="2656" actId="478"/>
          <ac:picMkLst>
            <pc:docMk/>
            <pc:sldMk cId="1170636112" sldId="6882"/>
            <ac:picMk id="8" creationId="{17E5DC9B-7FB9-4085-BC53-DF795CB5CFA8}"/>
          </ac:picMkLst>
        </pc:picChg>
      </pc:sldChg>
      <pc:sldChg chg="addSp delSp modSp add mod chgLayout modNotesTx">
        <pc:chgData name="Patsarun Chuaisongkhro" userId="a7a91740-7e8b-4dbd-9143-b6aedb25e6ea" providerId="ADAL" clId="{77C08EB9-5D16-4A9C-A3F9-F6189ABE563D}" dt="2021-09-17T15:45:05.986" v="14214"/>
        <pc:sldMkLst>
          <pc:docMk/>
          <pc:sldMk cId="3051968829" sldId="6883"/>
        </pc:sldMkLst>
        <pc:spChg chg="add mod ord">
          <ac:chgData name="Patsarun Chuaisongkhro" userId="a7a91740-7e8b-4dbd-9143-b6aedb25e6ea" providerId="ADAL" clId="{77C08EB9-5D16-4A9C-A3F9-F6189ABE563D}" dt="2021-09-17T15:45:05.986" v="14214"/>
          <ac:spMkLst>
            <pc:docMk/>
            <pc:sldMk cId="3051968829" sldId="6883"/>
            <ac:spMk id="2" creationId="{F9D4E50F-C3C6-499E-9459-2D584AA6C3C8}"/>
          </ac:spMkLst>
        </pc:spChg>
        <pc:spChg chg="del mod">
          <ac:chgData name="Patsarun Chuaisongkhro" userId="a7a91740-7e8b-4dbd-9143-b6aedb25e6ea" providerId="ADAL" clId="{77C08EB9-5D16-4A9C-A3F9-F6189ABE563D}" dt="2021-09-17T15:45:00.308" v="14209" actId="478"/>
          <ac:spMkLst>
            <pc:docMk/>
            <pc:sldMk cId="3051968829" sldId="6883"/>
            <ac:spMk id="6" creationId="{6E38092D-3F87-41A8-9727-D5898B5C7B52}"/>
          </ac:spMkLst>
        </pc:spChg>
        <pc:spChg chg="add del">
          <ac:chgData name="Patsarun Chuaisongkhro" userId="a7a91740-7e8b-4dbd-9143-b6aedb25e6ea" providerId="ADAL" clId="{77C08EB9-5D16-4A9C-A3F9-F6189ABE563D}" dt="2021-09-17T15:45:04.397" v="14213" actId="22"/>
          <ac:spMkLst>
            <pc:docMk/>
            <pc:sldMk cId="3051968829" sldId="6883"/>
            <ac:spMk id="9" creationId="{B6CE789E-11DE-4963-9C03-23614D97B410}"/>
          </ac:spMkLst>
        </pc:spChg>
        <pc:spChg chg="mod ord">
          <ac:chgData name="Patsarun Chuaisongkhro" userId="a7a91740-7e8b-4dbd-9143-b6aedb25e6ea" providerId="ADAL" clId="{77C08EB9-5D16-4A9C-A3F9-F6189ABE563D}" dt="2021-09-17T15:45:01.800" v="14211" actId="27636"/>
          <ac:spMkLst>
            <pc:docMk/>
            <pc:sldMk cId="3051968829" sldId="6883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09T07:44:22.701" v="2674" actId="478"/>
          <ac:picMkLst>
            <pc:docMk/>
            <pc:sldMk cId="3051968829" sldId="6883"/>
            <ac:picMk id="7" creationId="{7D36C044-E0E5-460C-8CE0-61A2AF370A6E}"/>
          </ac:picMkLst>
        </pc:picChg>
        <pc:picChg chg="add mod">
          <ac:chgData name="Patsarun Chuaisongkhro" userId="a7a91740-7e8b-4dbd-9143-b6aedb25e6ea" providerId="ADAL" clId="{77C08EB9-5D16-4A9C-A3F9-F6189ABE563D}" dt="2021-09-09T07:46:25.954" v="2696" actId="1076"/>
          <ac:picMkLst>
            <pc:docMk/>
            <pc:sldMk cId="3051968829" sldId="6883"/>
            <ac:picMk id="8" creationId="{AAC85063-FCAC-4A99-B530-8F2CE19DA87D}"/>
          </ac:picMkLst>
        </pc:picChg>
      </pc:sldChg>
      <pc:sldChg chg="addSp modSp add mod modClrScheme chgLayout">
        <pc:chgData name="Patsarun Chuaisongkhro" userId="a7a91740-7e8b-4dbd-9143-b6aedb25e6ea" providerId="ADAL" clId="{77C08EB9-5D16-4A9C-A3F9-F6189ABE563D}" dt="2021-09-17T15:04:55.053" v="13566" actId="700"/>
        <pc:sldMkLst>
          <pc:docMk/>
          <pc:sldMk cId="1931218499" sldId="6884"/>
        </pc:sldMkLst>
        <pc:spChg chg="add mod ord">
          <ac:chgData name="Patsarun Chuaisongkhro" userId="a7a91740-7e8b-4dbd-9143-b6aedb25e6ea" providerId="ADAL" clId="{77C08EB9-5D16-4A9C-A3F9-F6189ABE563D}" dt="2021-09-17T15:04:55.053" v="13566" actId="700"/>
          <ac:spMkLst>
            <pc:docMk/>
            <pc:sldMk cId="1931218499" sldId="6884"/>
            <ac:spMk id="2" creationId="{55639213-8801-4263-BB9C-E79571AA65E8}"/>
          </ac:spMkLst>
        </pc:spChg>
        <pc:spChg chg="mod">
          <ac:chgData name="Patsarun Chuaisongkhro" userId="a7a91740-7e8b-4dbd-9143-b6aedb25e6ea" providerId="ADAL" clId="{77C08EB9-5D16-4A9C-A3F9-F6189ABE563D}" dt="2021-09-09T07:51:38.987" v="2703"/>
          <ac:spMkLst>
            <pc:docMk/>
            <pc:sldMk cId="1931218499" sldId="6884"/>
            <ac:spMk id="5" creationId="{CFEC974B-8E31-4422-BD30-E12A97EFA2D2}"/>
          </ac:spMkLst>
        </pc:spChg>
        <pc:picChg chg="mod ord">
          <ac:chgData name="Patsarun Chuaisongkhro" userId="a7a91740-7e8b-4dbd-9143-b6aedb25e6ea" providerId="ADAL" clId="{77C08EB9-5D16-4A9C-A3F9-F6189ABE563D}" dt="2021-09-17T15:04:55.053" v="13566" actId="700"/>
          <ac:picMkLst>
            <pc:docMk/>
            <pc:sldMk cId="1931218499" sldId="6884"/>
            <ac:picMk id="57346" creationId="{BA3A6B0B-BDAA-4151-9229-AB9CC822FC44}"/>
          </ac:picMkLst>
        </pc:picChg>
      </pc:sldChg>
      <pc:sldChg chg="addSp modSp add mod ord modClrScheme chgLayout modNotesTx">
        <pc:chgData name="Patsarun Chuaisongkhro" userId="a7a91740-7e8b-4dbd-9143-b6aedb25e6ea" providerId="ADAL" clId="{77C08EB9-5D16-4A9C-A3F9-F6189ABE563D}" dt="2021-09-17T15:05:02.025" v="13567" actId="700"/>
        <pc:sldMkLst>
          <pc:docMk/>
          <pc:sldMk cId="4152200412" sldId="6885"/>
        </pc:sldMkLst>
        <pc:spChg chg="add mod ord">
          <ac:chgData name="Patsarun Chuaisongkhro" userId="a7a91740-7e8b-4dbd-9143-b6aedb25e6ea" providerId="ADAL" clId="{77C08EB9-5D16-4A9C-A3F9-F6189ABE563D}" dt="2021-09-17T15:05:02.025" v="13567" actId="700"/>
          <ac:spMkLst>
            <pc:docMk/>
            <pc:sldMk cId="4152200412" sldId="6885"/>
            <ac:spMk id="2" creationId="{625300F6-D7F7-4993-BB30-30A8499503BB}"/>
          </ac:spMkLst>
        </pc:spChg>
        <pc:spChg chg="mod">
          <ac:chgData name="Patsarun Chuaisongkhro" userId="a7a91740-7e8b-4dbd-9143-b6aedb25e6ea" providerId="ADAL" clId="{77C08EB9-5D16-4A9C-A3F9-F6189ABE563D}" dt="2021-09-09T07:51:58.618" v="2708"/>
          <ac:spMkLst>
            <pc:docMk/>
            <pc:sldMk cId="4152200412" sldId="6885"/>
            <ac:spMk id="5" creationId="{CFEC974B-8E31-4422-BD30-E12A97EFA2D2}"/>
          </ac:spMkLst>
        </pc:spChg>
        <pc:picChg chg="mod ord">
          <ac:chgData name="Patsarun Chuaisongkhro" userId="a7a91740-7e8b-4dbd-9143-b6aedb25e6ea" providerId="ADAL" clId="{77C08EB9-5D16-4A9C-A3F9-F6189ABE563D}" dt="2021-09-17T15:05:02.025" v="13567" actId="700"/>
          <ac:picMkLst>
            <pc:docMk/>
            <pc:sldMk cId="4152200412" sldId="6885"/>
            <ac:picMk id="57346" creationId="{BA3A6B0B-BDAA-4151-9229-AB9CC822FC44}"/>
          </ac:picMkLst>
        </pc:picChg>
      </pc:sldChg>
      <pc:sldChg chg="addSp delSp modSp add del mod ord chgLayout">
        <pc:chgData name="Patsarun Chuaisongkhro" userId="a7a91740-7e8b-4dbd-9143-b6aedb25e6ea" providerId="ADAL" clId="{77C08EB9-5D16-4A9C-A3F9-F6189ABE563D}" dt="2021-09-17T15:45:29.025" v="14219" actId="15"/>
        <pc:sldMkLst>
          <pc:docMk/>
          <pc:sldMk cId="2258891601" sldId="6886"/>
        </pc:sldMkLst>
        <pc:spChg chg="add mod ord">
          <ac:chgData name="Patsarun Chuaisongkhro" userId="a7a91740-7e8b-4dbd-9143-b6aedb25e6ea" providerId="ADAL" clId="{77C08EB9-5D16-4A9C-A3F9-F6189ABE563D}" dt="2021-09-17T15:45:29.025" v="14219" actId="15"/>
          <ac:spMkLst>
            <pc:docMk/>
            <pc:sldMk cId="2258891601" sldId="6886"/>
            <ac:spMk id="2" creationId="{1C3DFCFB-0870-45F9-80A5-53CE01F72688}"/>
          </ac:spMkLst>
        </pc:spChg>
        <pc:spChg chg="del mod">
          <ac:chgData name="Patsarun Chuaisongkhro" userId="a7a91740-7e8b-4dbd-9143-b6aedb25e6ea" providerId="ADAL" clId="{77C08EB9-5D16-4A9C-A3F9-F6189ABE563D}" dt="2021-09-09T08:51:59.815" v="2810" actId="478"/>
          <ac:spMkLst>
            <pc:docMk/>
            <pc:sldMk cId="2258891601" sldId="6886"/>
            <ac:spMk id="6" creationId="{6E38092D-3F87-41A8-9727-D5898B5C7B52}"/>
          </ac:spMkLst>
        </pc:spChg>
        <pc:spChg chg="add del mod">
          <ac:chgData name="Patsarun Chuaisongkhro" userId="a7a91740-7e8b-4dbd-9143-b6aedb25e6ea" providerId="ADAL" clId="{77C08EB9-5D16-4A9C-A3F9-F6189ABE563D}" dt="2021-09-17T15:45:23.009" v="14215" actId="478"/>
          <ac:spMkLst>
            <pc:docMk/>
            <pc:sldMk cId="2258891601" sldId="6886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5:45:24.496" v="14217" actId="27636"/>
          <ac:spMkLst>
            <pc:docMk/>
            <pc:sldMk cId="2258891601" sldId="6886"/>
            <ac:spMk id="10" creationId="{4E779387-3721-417B-A9A1-AF761276B0D6}"/>
          </ac:spMkLst>
        </pc:spChg>
        <pc:picChg chg="add mod">
          <ac:chgData name="Patsarun Chuaisongkhro" userId="a7a91740-7e8b-4dbd-9143-b6aedb25e6ea" providerId="ADAL" clId="{77C08EB9-5D16-4A9C-A3F9-F6189ABE563D}" dt="2021-09-09T08:57:54.147" v="2883" actId="1076"/>
          <ac:picMkLst>
            <pc:docMk/>
            <pc:sldMk cId="2258891601" sldId="6886"/>
            <ac:picMk id="3" creationId="{83DD5B54-A4C4-401D-A6F1-07B3283735AC}"/>
          </ac:picMkLst>
        </pc:picChg>
        <pc:picChg chg="del">
          <ac:chgData name="Patsarun Chuaisongkhro" userId="a7a91740-7e8b-4dbd-9143-b6aedb25e6ea" providerId="ADAL" clId="{77C08EB9-5D16-4A9C-A3F9-F6189ABE563D}" dt="2021-09-09T08:50:50.159" v="2758" actId="478"/>
          <ac:picMkLst>
            <pc:docMk/>
            <pc:sldMk cId="2258891601" sldId="6886"/>
            <ac:picMk id="8" creationId="{AAC85063-FCAC-4A99-B530-8F2CE19DA87D}"/>
          </ac:picMkLst>
        </pc:picChg>
        <pc:picChg chg="add mod">
          <ac:chgData name="Patsarun Chuaisongkhro" userId="a7a91740-7e8b-4dbd-9143-b6aedb25e6ea" providerId="ADAL" clId="{77C08EB9-5D16-4A9C-A3F9-F6189ABE563D}" dt="2021-09-09T08:59:45.659" v="2894"/>
          <ac:picMkLst>
            <pc:docMk/>
            <pc:sldMk cId="2258891601" sldId="6886"/>
            <ac:picMk id="11" creationId="{0D2661F6-BF83-4CCC-BCEC-50FA546EFA3F}"/>
          </ac:picMkLst>
        </pc:picChg>
      </pc:sldChg>
      <pc:sldChg chg="addSp modSp add del mod">
        <pc:chgData name="Patsarun Chuaisongkhro" userId="a7a91740-7e8b-4dbd-9143-b6aedb25e6ea" providerId="ADAL" clId="{77C08EB9-5D16-4A9C-A3F9-F6189ABE563D}" dt="2021-09-09T08:59:48.560" v="2895" actId="47"/>
        <pc:sldMkLst>
          <pc:docMk/>
          <pc:sldMk cId="1816676021" sldId="6887"/>
        </pc:sldMkLst>
        <pc:spChg chg="mod">
          <ac:chgData name="Patsarun Chuaisongkhro" userId="a7a91740-7e8b-4dbd-9143-b6aedb25e6ea" providerId="ADAL" clId="{77C08EB9-5D16-4A9C-A3F9-F6189ABE563D}" dt="2021-09-09T08:58:46.148" v="2888" actId="20577"/>
          <ac:spMkLst>
            <pc:docMk/>
            <pc:sldMk cId="1816676021" sldId="6887"/>
            <ac:spMk id="9" creationId="{F78FE0D8-C028-41F9-A3BF-71C0CBBAD3D1}"/>
          </ac:spMkLst>
        </pc:spChg>
        <pc:picChg chg="add mod">
          <ac:chgData name="Patsarun Chuaisongkhro" userId="a7a91740-7e8b-4dbd-9143-b6aedb25e6ea" providerId="ADAL" clId="{77C08EB9-5D16-4A9C-A3F9-F6189ABE563D}" dt="2021-09-09T08:59:11.798" v="2893" actId="14100"/>
          <ac:picMkLst>
            <pc:docMk/>
            <pc:sldMk cId="1816676021" sldId="6887"/>
            <ac:picMk id="6" creationId="{B3CF541D-7170-480B-B15E-CF3683825185}"/>
          </ac:picMkLst>
        </pc:picChg>
      </pc:sldChg>
      <pc:sldChg chg="addSp delSp modSp add mod chgLayout modNotesTx">
        <pc:chgData name="Patsarun Chuaisongkhro" userId="a7a91740-7e8b-4dbd-9143-b6aedb25e6ea" providerId="ADAL" clId="{77C08EB9-5D16-4A9C-A3F9-F6189ABE563D}" dt="2021-09-17T15:54:23.942" v="14317" actId="1076"/>
        <pc:sldMkLst>
          <pc:docMk/>
          <pc:sldMk cId="3155350365" sldId="6887"/>
        </pc:sldMkLst>
        <pc:spChg chg="add mod ord">
          <ac:chgData name="Patsarun Chuaisongkhro" userId="a7a91740-7e8b-4dbd-9143-b6aedb25e6ea" providerId="ADAL" clId="{77C08EB9-5D16-4A9C-A3F9-F6189ABE563D}" dt="2021-09-17T15:50:32.911" v="14270" actId="114"/>
          <ac:spMkLst>
            <pc:docMk/>
            <pc:sldMk cId="3155350365" sldId="6887"/>
            <ac:spMk id="2" creationId="{13388768-E5AB-4AE5-884B-74E08DE6D85D}"/>
          </ac:spMkLst>
        </pc:spChg>
        <pc:spChg chg="del mod">
          <ac:chgData name="Patsarun Chuaisongkhro" userId="a7a91740-7e8b-4dbd-9143-b6aedb25e6ea" providerId="ADAL" clId="{77C08EB9-5D16-4A9C-A3F9-F6189ABE563D}" dt="2021-09-17T15:45:47.544" v="14220" actId="478"/>
          <ac:spMkLst>
            <pc:docMk/>
            <pc:sldMk cId="3155350365" sldId="6887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5:45:48.711" v="14222" actId="27636"/>
          <ac:spMkLst>
            <pc:docMk/>
            <pc:sldMk cId="3155350365" sldId="6887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09T09:01:22.701" v="2912" actId="478"/>
          <ac:picMkLst>
            <pc:docMk/>
            <pc:sldMk cId="3155350365" sldId="6887"/>
            <ac:picMk id="3" creationId="{83DD5B54-A4C4-401D-A6F1-07B3283735AC}"/>
          </ac:picMkLst>
        </pc:picChg>
        <pc:picChg chg="add del mod">
          <ac:chgData name="Patsarun Chuaisongkhro" userId="a7a91740-7e8b-4dbd-9143-b6aedb25e6ea" providerId="ADAL" clId="{77C08EB9-5D16-4A9C-A3F9-F6189ABE563D}" dt="2021-09-09T09:05:28.311" v="2927" actId="478"/>
          <ac:picMkLst>
            <pc:docMk/>
            <pc:sldMk cId="3155350365" sldId="6887"/>
            <ac:picMk id="5" creationId="{FAC41A5F-EF2E-4364-B3F4-5B59215B028E}"/>
          </ac:picMkLst>
        </pc:picChg>
        <pc:picChg chg="add mod">
          <ac:chgData name="Patsarun Chuaisongkhro" userId="a7a91740-7e8b-4dbd-9143-b6aedb25e6ea" providerId="ADAL" clId="{77C08EB9-5D16-4A9C-A3F9-F6189ABE563D}" dt="2021-09-17T15:54:23.942" v="14317" actId="1076"/>
          <ac:picMkLst>
            <pc:docMk/>
            <pc:sldMk cId="3155350365" sldId="6887"/>
            <ac:picMk id="7" creationId="{8258514E-AFA9-44DC-98FB-2B35A4822455}"/>
          </ac:picMkLst>
        </pc:picChg>
        <pc:picChg chg="del">
          <ac:chgData name="Patsarun Chuaisongkhro" userId="a7a91740-7e8b-4dbd-9143-b6aedb25e6ea" providerId="ADAL" clId="{77C08EB9-5D16-4A9C-A3F9-F6189ABE563D}" dt="2021-09-09T09:01:21.376" v="2911" actId="478"/>
          <ac:picMkLst>
            <pc:docMk/>
            <pc:sldMk cId="3155350365" sldId="6887"/>
            <ac:picMk id="11" creationId="{0D2661F6-BF83-4CCC-BCEC-50FA546EFA3F}"/>
          </ac:picMkLst>
        </pc:picChg>
      </pc:sldChg>
      <pc:sldChg chg="add del ord">
        <pc:chgData name="Patsarun Chuaisongkhro" userId="a7a91740-7e8b-4dbd-9143-b6aedb25e6ea" providerId="ADAL" clId="{77C08EB9-5D16-4A9C-A3F9-F6189ABE563D}" dt="2021-09-09T08:52:14.429" v="2840" actId="47"/>
        <pc:sldMkLst>
          <pc:docMk/>
          <pc:sldMk cId="4193518133" sldId="6887"/>
        </pc:sldMkLst>
      </pc:sldChg>
      <pc:sldChg chg="add del">
        <pc:chgData name="Patsarun Chuaisongkhro" userId="a7a91740-7e8b-4dbd-9143-b6aedb25e6ea" providerId="ADAL" clId="{77C08EB9-5D16-4A9C-A3F9-F6189ABE563D}" dt="2021-09-09T09:29:34.822" v="3401" actId="47"/>
        <pc:sldMkLst>
          <pc:docMk/>
          <pc:sldMk cId="3991572765" sldId="6888"/>
        </pc:sldMkLst>
      </pc:sldChg>
      <pc:sldChg chg="addSp delSp modSp add mod chgLayout">
        <pc:chgData name="Patsarun Chuaisongkhro" userId="a7a91740-7e8b-4dbd-9143-b6aedb25e6ea" providerId="ADAL" clId="{77C08EB9-5D16-4A9C-A3F9-F6189ABE563D}" dt="2021-09-17T15:54:29.886" v="14318" actId="1076"/>
        <pc:sldMkLst>
          <pc:docMk/>
          <pc:sldMk cId="1207501639" sldId="6889"/>
        </pc:sldMkLst>
        <pc:spChg chg="add mod ord">
          <ac:chgData name="Patsarun Chuaisongkhro" userId="a7a91740-7e8b-4dbd-9143-b6aedb25e6ea" providerId="ADAL" clId="{77C08EB9-5D16-4A9C-A3F9-F6189ABE563D}" dt="2021-09-17T15:51:03.915" v="14277" actId="114"/>
          <ac:spMkLst>
            <pc:docMk/>
            <pc:sldMk cId="1207501639" sldId="6889"/>
            <ac:spMk id="2" creationId="{B184EA93-C4C7-4029-B14D-1B8F3183C4BE}"/>
          </ac:spMkLst>
        </pc:spChg>
        <pc:spChg chg="del mod">
          <ac:chgData name="Patsarun Chuaisongkhro" userId="a7a91740-7e8b-4dbd-9143-b6aedb25e6ea" providerId="ADAL" clId="{77C08EB9-5D16-4A9C-A3F9-F6189ABE563D}" dt="2021-09-17T15:47:27.821" v="14254" actId="478"/>
          <ac:spMkLst>
            <pc:docMk/>
            <pc:sldMk cId="1207501639" sldId="6889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5:47:30.500" v="14256" actId="27636"/>
          <ac:spMkLst>
            <pc:docMk/>
            <pc:sldMk cId="1207501639" sldId="6889"/>
            <ac:spMk id="10" creationId="{4E779387-3721-417B-A9A1-AF761276B0D6}"/>
          </ac:spMkLst>
        </pc:spChg>
        <pc:picChg chg="add del mod">
          <ac:chgData name="Patsarun Chuaisongkhro" userId="a7a91740-7e8b-4dbd-9143-b6aedb25e6ea" providerId="ADAL" clId="{77C08EB9-5D16-4A9C-A3F9-F6189ABE563D}" dt="2021-09-09T09:10:54.318" v="2990" actId="478"/>
          <ac:picMkLst>
            <pc:docMk/>
            <pc:sldMk cId="1207501639" sldId="6889"/>
            <ac:picMk id="3" creationId="{055C7000-FEBA-45A0-940B-EFC019CE2600}"/>
          </ac:picMkLst>
        </pc:picChg>
        <pc:picChg chg="add mod">
          <ac:chgData name="Patsarun Chuaisongkhro" userId="a7a91740-7e8b-4dbd-9143-b6aedb25e6ea" providerId="ADAL" clId="{77C08EB9-5D16-4A9C-A3F9-F6189ABE563D}" dt="2021-09-17T15:54:29.886" v="14318" actId="1076"/>
          <ac:picMkLst>
            <pc:docMk/>
            <pc:sldMk cId="1207501639" sldId="6889"/>
            <ac:picMk id="6" creationId="{F8EB53A8-0ECA-486B-889B-98BD559A7CD1}"/>
          </ac:picMkLst>
        </pc:picChg>
        <pc:picChg chg="del">
          <ac:chgData name="Patsarun Chuaisongkhro" userId="a7a91740-7e8b-4dbd-9143-b6aedb25e6ea" providerId="ADAL" clId="{77C08EB9-5D16-4A9C-A3F9-F6189ABE563D}" dt="2021-09-09T09:10:25.154" v="2986" actId="478"/>
          <ac:picMkLst>
            <pc:docMk/>
            <pc:sldMk cId="1207501639" sldId="6889"/>
            <ac:picMk id="7" creationId="{8258514E-AFA9-44DC-98FB-2B35A4822455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8T15:00:11.042" v="15849" actId="1076"/>
        <pc:sldMkLst>
          <pc:docMk/>
          <pc:sldMk cId="3737268759" sldId="6890"/>
        </pc:sldMkLst>
        <pc:spChg chg="add del mod ord">
          <ac:chgData name="Patsarun Chuaisongkhro" userId="a7a91740-7e8b-4dbd-9143-b6aedb25e6ea" providerId="ADAL" clId="{77C08EB9-5D16-4A9C-A3F9-F6189ABE563D}" dt="2021-09-17T15:51:59.505" v="14283" actId="700"/>
          <ac:spMkLst>
            <pc:docMk/>
            <pc:sldMk cId="3737268759" sldId="6890"/>
            <ac:spMk id="2" creationId="{D4BF11A6-1E2E-4E08-8ED0-0C89A2BA9443}"/>
          </ac:spMkLst>
        </pc:spChg>
        <pc:spChg chg="add mod ord">
          <ac:chgData name="Patsarun Chuaisongkhro" userId="a7a91740-7e8b-4dbd-9143-b6aedb25e6ea" providerId="ADAL" clId="{77C08EB9-5D16-4A9C-A3F9-F6189ABE563D}" dt="2021-09-17T15:52:12.270" v="14289" actId="114"/>
          <ac:spMkLst>
            <pc:docMk/>
            <pc:sldMk cId="3737268759" sldId="6890"/>
            <ac:spMk id="3" creationId="{04243CDA-D4C9-471D-B5EF-A18F7353CD17}"/>
          </ac:spMkLst>
        </pc:spChg>
        <pc:spChg chg="del">
          <ac:chgData name="Patsarun Chuaisongkhro" userId="a7a91740-7e8b-4dbd-9143-b6aedb25e6ea" providerId="ADAL" clId="{77C08EB9-5D16-4A9C-A3F9-F6189ABE563D}" dt="2021-09-17T15:51:38.630" v="14279" actId="478"/>
          <ac:spMkLst>
            <pc:docMk/>
            <pc:sldMk cId="3737268759" sldId="6890"/>
            <ac:spMk id="4" creationId="{9382107B-FC2D-4905-A29E-7E956B2CE5CD}"/>
          </ac:spMkLst>
        </pc:spChg>
        <pc:spChg chg="del mod">
          <ac:chgData name="Patsarun Chuaisongkhro" userId="a7a91740-7e8b-4dbd-9143-b6aedb25e6ea" providerId="ADAL" clId="{77C08EB9-5D16-4A9C-A3F9-F6189ABE563D}" dt="2021-09-17T15:52:01.546" v="14284" actId="478"/>
          <ac:spMkLst>
            <pc:docMk/>
            <pc:sldMk cId="3737268759" sldId="6890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5:52:03.523" v="14286" actId="27636"/>
          <ac:spMkLst>
            <pc:docMk/>
            <pc:sldMk cId="3737268759" sldId="6890"/>
            <ac:spMk id="10" creationId="{4E779387-3721-417B-A9A1-AF761276B0D6}"/>
          </ac:spMkLst>
        </pc:spChg>
        <pc:picChg chg="add mod">
          <ac:chgData name="Patsarun Chuaisongkhro" userId="a7a91740-7e8b-4dbd-9143-b6aedb25e6ea" providerId="ADAL" clId="{77C08EB9-5D16-4A9C-A3F9-F6189ABE563D}" dt="2021-09-18T15:00:11.042" v="15849" actId="1076"/>
          <ac:picMkLst>
            <pc:docMk/>
            <pc:sldMk cId="3737268759" sldId="6890"/>
            <ac:picMk id="4" creationId="{7D7650F9-2D3C-41F7-A1F1-6DC2D0FCDBC3}"/>
          </ac:picMkLst>
        </pc:picChg>
        <pc:picChg chg="del mod">
          <ac:chgData name="Patsarun Chuaisongkhro" userId="a7a91740-7e8b-4dbd-9143-b6aedb25e6ea" providerId="ADAL" clId="{77C08EB9-5D16-4A9C-A3F9-F6189ABE563D}" dt="2021-09-09T09:21:34.605" v="3303" actId="478"/>
          <ac:picMkLst>
            <pc:docMk/>
            <pc:sldMk cId="3737268759" sldId="6890"/>
            <ac:picMk id="6" creationId="{F8EB53A8-0ECA-486B-889B-98BD559A7CD1}"/>
          </ac:picMkLst>
        </pc:picChg>
        <pc:picChg chg="add mod">
          <ac:chgData name="Patsarun Chuaisongkhro" userId="a7a91740-7e8b-4dbd-9143-b6aedb25e6ea" providerId="ADAL" clId="{77C08EB9-5D16-4A9C-A3F9-F6189ABE563D}" dt="2021-09-09T09:27:25.596" v="3362" actId="1076"/>
          <ac:picMkLst>
            <pc:docMk/>
            <pc:sldMk cId="3737268759" sldId="6890"/>
            <ac:picMk id="1026" creationId="{3879C90C-9EC6-45DA-ADF4-B3E9FA6F4FD0}"/>
          </ac:picMkLst>
        </pc:picChg>
        <pc:picChg chg="add del mod">
          <ac:chgData name="Patsarun Chuaisongkhro" userId="a7a91740-7e8b-4dbd-9143-b6aedb25e6ea" providerId="ADAL" clId="{77C08EB9-5D16-4A9C-A3F9-F6189ABE563D}" dt="2021-09-09T09:25:26.899" v="3343" actId="478"/>
          <ac:picMkLst>
            <pc:docMk/>
            <pc:sldMk cId="3737268759" sldId="6890"/>
            <ac:picMk id="1028" creationId="{53271812-1803-4D04-BF92-3677A2E7B2BB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5:57:00.963" v="14354" actId="114"/>
        <pc:sldMkLst>
          <pc:docMk/>
          <pc:sldMk cId="3345963463" sldId="6891"/>
        </pc:sldMkLst>
        <pc:spChg chg="add mod ord">
          <ac:chgData name="Patsarun Chuaisongkhro" userId="a7a91740-7e8b-4dbd-9143-b6aedb25e6ea" providerId="ADAL" clId="{77C08EB9-5D16-4A9C-A3F9-F6189ABE563D}" dt="2021-09-17T15:57:00.963" v="14354" actId="114"/>
          <ac:spMkLst>
            <pc:docMk/>
            <pc:sldMk cId="3345963463" sldId="6891"/>
            <ac:spMk id="2" creationId="{40479BF8-1C11-46B2-9C7B-F676A3AFFDBD}"/>
          </ac:spMkLst>
        </pc:spChg>
        <pc:spChg chg="del mod">
          <ac:chgData name="Patsarun Chuaisongkhro" userId="a7a91740-7e8b-4dbd-9143-b6aedb25e6ea" providerId="ADAL" clId="{77C08EB9-5D16-4A9C-A3F9-F6189ABE563D}" dt="2021-09-17T15:52:35.297" v="14290" actId="478"/>
          <ac:spMkLst>
            <pc:docMk/>
            <pc:sldMk cId="3345963463" sldId="6891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5:52:37.116" v="14292" actId="27636"/>
          <ac:spMkLst>
            <pc:docMk/>
            <pc:sldMk cId="3345963463" sldId="6891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09T09:26:25.373" v="3348" actId="478"/>
          <ac:picMkLst>
            <pc:docMk/>
            <pc:sldMk cId="3345963463" sldId="6891"/>
            <ac:picMk id="1026" creationId="{3879C90C-9EC6-45DA-ADF4-B3E9FA6F4FD0}"/>
          </ac:picMkLst>
        </pc:picChg>
        <pc:picChg chg="add mod">
          <ac:chgData name="Patsarun Chuaisongkhro" userId="a7a91740-7e8b-4dbd-9143-b6aedb25e6ea" providerId="ADAL" clId="{77C08EB9-5D16-4A9C-A3F9-F6189ABE563D}" dt="2021-09-17T15:54:44.662" v="14319" actId="1076"/>
          <ac:picMkLst>
            <pc:docMk/>
            <pc:sldMk cId="3345963463" sldId="6891"/>
            <ac:picMk id="3074" creationId="{8136C400-EE2E-41AB-9130-AC179586CD68}"/>
          </ac:picMkLst>
        </pc:picChg>
        <pc:picChg chg="add del">
          <ac:chgData name="Patsarun Chuaisongkhro" userId="a7a91740-7e8b-4dbd-9143-b6aedb25e6ea" providerId="ADAL" clId="{77C08EB9-5D16-4A9C-A3F9-F6189ABE563D}" dt="2021-09-09T09:26:32.793" v="3351"/>
          <ac:picMkLst>
            <pc:docMk/>
            <pc:sldMk cId="3345963463" sldId="6891"/>
            <ac:picMk id="3076" creationId="{851225F9-52E8-44ED-B997-914CC0886FAF}"/>
          </ac:picMkLst>
        </pc:picChg>
        <pc:picChg chg="add mod">
          <ac:chgData name="Patsarun Chuaisongkhro" userId="a7a91740-7e8b-4dbd-9143-b6aedb25e6ea" providerId="ADAL" clId="{77C08EB9-5D16-4A9C-A3F9-F6189ABE563D}" dt="2021-09-17T15:54:45.938" v="14320" actId="1076"/>
          <ac:picMkLst>
            <pc:docMk/>
            <pc:sldMk cId="3345963463" sldId="6891"/>
            <ac:picMk id="3078" creationId="{464C65F6-D3B7-460D-890A-3F490FDD42E6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5:57:09.939" v="14360" actId="20577"/>
        <pc:sldMkLst>
          <pc:docMk/>
          <pc:sldMk cId="229670307" sldId="6892"/>
        </pc:sldMkLst>
        <pc:spChg chg="add mod ord">
          <ac:chgData name="Patsarun Chuaisongkhro" userId="a7a91740-7e8b-4dbd-9143-b6aedb25e6ea" providerId="ADAL" clId="{77C08EB9-5D16-4A9C-A3F9-F6189ABE563D}" dt="2021-09-17T15:57:09.939" v="14360" actId="20577"/>
          <ac:spMkLst>
            <pc:docMk/>
            <pc:sldMk cId="229670307" sldId="6892"/>
            <ac:spMk id="2" creationId="{1EF76307-48E8-4AA1-B297-2C0F160D7C70}"/>
          </ac:spMkLst>
        </pc:spChg>
        <pc:spChg chg="del mod">
          <ac:chgData name="Patsarun Chuaisongkhro" userId="a7a91740-7e8b-4dbd-9143-b6aedb25e6ea" providerId="ADAL" clId="{77C08EB9-5D16-4A9C-A3F9-F6189ABE563D}" dt="2021-09-17T15:55:17.973" v="14321" actId="478"/>
          <ac:spMkLst>
            <pc:docMk/>
            <pc:sldMk cId="229670307" sldId="6892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5:55:19.127" v="14323" actId="27636"/>
          <ac:spMkLst>
            <pc:docMk/>
            <pc:sldMk cId="229670307" sldId="6892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09T09:28:35.271" v="3396" actId="478"/>
          <ac:picMkLst>
            <pc:docMk/>
            <pc:sldMk cId="229670307" sldId="6892"/>
            <ac:picMk id="1026" creationId="{3879C90C-9EC6-45DA-ADF4-B3E9FA6F4FD0}"/>
          </ac:picMkLst>
        </pc:picChg>
        <pc:picChg chg="add mod">
          <ac:chgData name="Patsarun Chuaisongkhro" userId="a7a91740-7e8b-4dbd-9143-b6aedb25e6ea" providerId="ADAL" clId="{77C08EB9-5D16-4A9C-A3F9-F6189ABE563D}" dt="2021-09-09T09:28:49.598" v="3400" actId="1076"/>
          <ac:picMkLst>
            <pc:docMk/>
            <pc:sldMk cId="229670307" sldId="6892"/>
            <ac:picMk id="4098" creationId="{C2BD82DB-3A6D-46C3-A0CF-30798968A251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5:58:53.508" v="14388" actId="1076"/>
        <pc:sldMkLst>
          <pc:docMk/>
          <pc:sldMk cId="1516856188" sldId="6893"/>
        </pc:sldMkLst>
        <pc:spChg chg="add mod ord">
          <ac:chgData name="Patsarun Chuaisongkhro" userId="a7a91740-7e8b-4dbd-9143-b6aedb25e6ea" providerId="ADAL" clId="{77C08EB9-5D16-4A9C-A3F9-F6189ABE563D}" dt="2021-09-17T15:56:31.511" v="14353" actId="6549"/>
          <ac:spMkLst>
            <pc:docMk/>
            <pc:sldMk cId="1516856188" sldId="6893"/>
            <ac:spMk id="2" creationId="{18553D0E-32E1-4753-B0C5-19FD60088967}"/>
          </ac:spMkLst>
        </pc:spChg>
        <pc:spChg chg="del mod">
          <ac:chgData name="Patsarun Chuaisongkhro" userId="a7a91740-7e8b-4dbd-9143-b6aedb25e6ea" providerId="ADAL" clId="{77C08EB9-5D16-4A9C-A3F9-F6189ABE563D}" dt="2021-09-17T15:55:31.715" v="14326" actId="478"/>
          <ac:spMkLst>
            <pc:docMk/>
            <pc:sldMk cId="1516856188" sldId="6893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5:55:34.156" v="14328" actId="27636"/>
          <ac:spMkLst>
            <pc:docMk/>
            <pc:sldMk cId="1516856188" sldId="6893"/>
            <ac:spMk id="10" creationId="{4E779387-3721-417B-A9A1-AF761276B0D6}"/>
          </ac:spMkLst>
        </pc:spChg>
        <pc:picChg chg="add mod">
          <ac:chgData name="Patsarun Chuaisongkhro" userId="a7a91740-7e8b-4dbd-9143-b6aedb25e6ea" providerId="ADAL" clId="{77C08EB9-5D16-4A9C-A3F9-F6189ABE563D}" dt="2021-09-09T09:47:58.899" v="3659" actId="1076"/>
          <ac:picMkLst>
            <pc:docMk/>
            <pc:sldMk cId="1516856188" sldId="6893"/>
            <ac:picMk id="3" creationId="{1EAA8643-38EB-4EF2-98C5-EAD9D2516F44}"/>
          </ac:picMkLst>
        </pc:picChg>
        <pc:picChg chg="del">
          <ac:chgData name="Patsarun Chuaisongkhro" userId="a7a91740-7e8b-4dbd-9143-b6aedb25e6ea" providerId="ADAL" clId="{77C08EB9-5D16-4A9C-A3F9-F6189ABE563D}" dt="2021-09-09T09:29:58.663" v="3409" actId="478"/>
          <ac:picMkLst>
            <pc:docMk/>
            <pc:sldMk cId="1516856188" sldId="6893"/>
            <ac:picMk id="4098" creationId="{C2BD82DB-3A6D-46C3-A0CF-30798968A251}"/>
          </ac:picMkLst>
        </pc:picChg>
        <pc:picChg chg="add del">
          <ac:chgData name="Patsarun Chuaisongkhro" userId="a7a91740-7e8b-4dbd-9143-b6aedb25e6ea" providerId="ADAL" clId="{77C08EB9-5D16-4A9C-A3F9-F6189ABE563D}" dt="2021-09-09T09:29:57.821" v="3408"/>
          <ac:picMkLst>
            <pc:docMk/>
            <pc:sldMk cId="1516856188" sldId="6893"/>
            <ac:picMk id="5122" creationId="{BB7E14B6-9583-473A-8DB5-22577012E776}"/>
          </ac:picMkLst>
        </pc:picChg>
        <pc:picChg chg="add mod">
          <ac:chgData name="Patsarun Chuaisongkhro" userId="a7a91740-7e8b-4dbd-9143-b6aedb25e6ea" providerId="ADAL" clId="{77C08EB9-5D16-4A9C-A3F9-F6189ABE563D}" dt="2021-09-17T15:58:53.508" v="14388" actId="1076"/>
          <ac:picMkLst>
            <pc:docMk/>
            <pc:sldMk cId="1516856188" sldId="6893"/>
            <ac:picMk id="5124" creationId="{D354F95F-5F6B-47F2-A9CA-E25A9B11DD23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8T15:00:40.868" v="15853" actId="1076"/>
        <pc:sldMkLst>
          <pc:docMk/>
          <pc:sldMk cId="4284113524" sldId="6894"/>
        </pc:sldMkLst>
        <pc:spChg chg="add mod ord">
          <ac:chgData name="Patsarun Chuaisongkhro" userId="a7a91740-7e8b-4dbd-9143-b6aedb25e6ea" providerId="ADAL" clId="{77C08EB9-5D16-4A9C-A3F9-F6189ABE563D}" dt="2021-09-17T15:58:14.901" v="14384" actId="6549"/>
          <ac:spMkLst>
            <pc:docMk/>
            <pc:sldMk cId="4284113524" sldId="6894"/>
            <ac:spMk id="2" creationId="{695ED820-A49E-47DD-99E9-9511EC3EC7C5}"/>
          </ac:spMkLst>
        </pc:spChg>
        <pc:spChg chg="del mod">
          <ac:chgData name="Patsarun Chuaisongkhro" userId="a7a91740-7e8b-4dbd-9143-b6aedb25e6ea" providerId="ADAL" clId="{77C08EB9-5D16-4A9C-A3F9-F6189ABE563D}" dt="2021-09-17T15:57:26.704" v="14361" actId="478"/>
          <ac:spMkLst>
            <pc:docMk/>
            <pc:sldMk cId="4284113524" sldId="6894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5:57:36.427" v="14363" actId="27636"/>
          <ac:spMkLst>
            <pc:docMk/>
            <pc:sldMk cId="4284113524" sldId="6894"/>
            <ac:spMk id="10" creationId="{4E779387-3721-417B-A9A1-AF761276B0D6}"/>
          </ac:spMkLst>
        </pc:spChg>
        <pc:picChg chg="add mod">
          <ac:chgData name="Patsarun Chuaisongkhro" userId="a7a91740-7e8b-4dbd-9143-b6aedb25e6ea" providerId="ADAL" clId="{77C08EB9-5D16-4A9C-A3F9-F6189ABE563D}" dt="2021-09-18T15:00:35.403" v="15852" actId="1076"/>
          <ac:picMkLst>
            <pc:docMk/>
            <pc:sldMk cId="4284113524" sldId="6894"/>
            <ac:picMk id="3" creationId="{253A6D75-02A9-4C22-91BB-54F87F4BDD63}"/>
          </ac:picMkLst>
        </pc:picChg>
        <pc:picChg chg="add mod">
          <ac:chgData name="Patsarun Chuaisongkhro" userId="a7a91740-7e8b-4dbd-9143-b6aedb25e6ea" providerId="ADAL" clId="{77C08EB9-5D16-4A9C-A3F9-F6189ABE563D}" dt="2021-09-18T15:00:40.868" v="15853" actId="1076"/>
          <ac:picMkLst>
            <pc:docMk/>
            <pc:sldMk cId="4284113524" sldId="6894"/>
            <ac:picMk id="6" creationId="{364B2EB1-BF02-4652-81F6-BA2598B1F089}"/>
          </ac:picMkLst>
        </pc:picChg>
        <pc:picChg chg="del">
          <ac:chgData name="Patsarun Chuaisongkhro" userId="a7a91740-7e8b-4dbd-9143-b6aedb25e6ea" providerId="ADAL" clId="{77C08EB9-5D16-4A9C-A3F9-F6189ABE563D}" dt="2021-09-09T11:14:22.150" v="3664" actId="478"/>
          <ac:picMkLst>
            <pc:docMk/>
            <pc:sldMk cId="4284113524" sldId="6894"/>
            <ac:picMk id="4098" creationId="{C2BD82DB-3A6D-46C3-A0CF-30798968A251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01:42.701" v="14438" actId="1076"/>
        <pc:sldMkLst>
          <pc:docMk/>
          <pc:sldMk cId="2784888978" sldId="6895"/>
        </pc:sldMkLst>
        <pc:spChg chg="add mod ord">
          <ac:chgData name="Patsarun Chuaisongkhro" userId="a7a91740-7e8b-4dbd-9143-b6aedb25e6ea" providerId="ADAL" clId="{77C08EB9-5D16-4A9C-A3F9-F6189ABE563D}" dt="2021-09-17T16:00:54.043" v="14430" actId="114"/>
          <ac:spMkLst>
            <pc:docMk/>
            <pc:sldMk cId="2784888978" sldId="6895"/>
            <ac:spMk id="2" creationId="{14B05C5B-2197-45C4-ACB0-B942943DAA91}"/>
          </ac:spMkLst>
        </pc:spChg>
        <pc:spChg chg="del mod">
          <ac:chgData name="Patsarun Chuaisongkhro" userId="a7a91740-7e8b-4dbd-9143-b6aedb25e6ea" providerId="ADAL" clId="{77C08EB9-5D16-4A9C-A3F9-F6189ABE563D}" dt="2021-09-17T15:59:57.848" v="14393" actId="478"/>
          <ac:spMkLst>
            <pc:docMk/>
            <pc:sldMk cId="2784888978" sldId="6895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5:59:59.619" v="14395" actId="27636"/>
          <ac:spMkLst>
            <pc:docMk/>
            <pc:sldMk cId="2784888978" sldId="6895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09T12:01:34.961" v="3869" actId="478"/>
          <ac:picMkLst>
            <pc:docMk/>
            <pc:sldMk cId="2784888978" sldId="6895"/>
            <ac:picMk id="3" creationId="{253A6D75-02A9-4C22-91BB-54F87F4BDD63}"/>
          </ac:picMkLst>
        </pc:picChg>
        <pc:picChg chg="del">
          <ac:chgData name="Patsarun Chuaisongkhro" userId="a7a91740-7e8b-4dbd-9143-b6aedb25e6ea" providerId="ADAL" clId="{77C08EB9-5D16-4A9C-A3F9-F6189ABE563D}" dt="2021-09-09T12:01:51.866" v="3874" actId="478"/>
          <ac:picMkLst>
            <pc:docMk/>
            <pc:sldMk cId="2784888978" sldId="6895"/>
            <ac:picMk id="6" creationId="{364B2EB1-BF02-4652-81F6-BA2598B1F089}"/>
          </ac:picMkLst>
        </pc:picChg>
        <pc:picChg chg="add mod">
          <ac:chgData name="Patsarun Chuaisongkhro" userId="a7a91740-7e8b-4dbd-9143-b6aedb25e6ea" providerId="ADAL" clId="{77C08EB9-5D16-4A9C-A3F9-F6189ABE563D}" dt="2021-09-09T12:01:50.614" v="3873" actId="1076"/>
          <ac:picMkLst>
            <pc:docMk/>
            <pc:sldMk cId="2784888978" sldId="6895"/>
            <ac:picMk id="6146" creationId="{1B893DE4-8AA7-4776-A8AF-EBD5BCEE71DD}"/>
          </ac:picMkLst>
        </pc:picChg>
        <pc:picChg chg="add mod">
          <ac:chgData name="Patsarun Chuaisongkhro" userId="a7a91740-7e8b-4dbd-9143-b6aedb25e6ea" providerId="ADAL" clId="{77C08EB9-5D16-4A9C-A3F9-F6189ABE563D}" dt="2021-09-17T16:01:42.701" v="14438" actId="1076"/>
          <ac:picMkLst>
            <pc:docMk/>
            <pc:sldMk cId="2784888978" sldId="6895"/>
            <ac:picMk id="6148" creationId="{BE336349-97AB-4636-B4AB-01E43B6AF55B}"/>
          </ac:picMkLst>
        </pc:picChg>
      </pc:sldChg>
      <pc:sldChg chg="new del">
        <pc:chgData name="Patsarun Chuaisongkhro" userId="a7a91740-7e8b-4dbd-9143-b6aedb25e6ea" providerId="ADAL" clId="{77C08EB9-5D16-4A9C-A3F9-F6189ABE563D}" dt="2021-09-09T11:56:54.069" v="3863" actId="47"/>
        <pc:sldMkLst>
          <pc:docMk/>
          <pc:sldMk cId="2919996439" sldId="6895"/>
        </pc:sldMkLst>
      </pc:sldChg>
      <pc:sldChg chg="addSp delSp modSp add mod chgLayout">
        <pc:chgData name="Patsarun Chuaisongkhro" userId="a7a91740-7e8b-4dbd-9143-b6aedb25e6ea" providerId="ADAL" clId="{77C08EB9-5D16-4A9C-A3F9-F6189ABE563D}" dt="2021-09-17T16:01:28.498" v="14437" actId="1076"/>
        <pc:sldMkLst>
          <pc:docMk/>
          <pc:sldMk cId="1646813598" sldId="6896"/>
        </pc:sldMkLst>
        <pc:spChg chg="add mod ord">
          <ac:chgData name="Patsarun Chuaisongkhro" userId="a7a91740-7e8b-4dbd-9143-b6aedb25e6ea" providerId="ADAL" clId="{77C08EB9-5D16-4A9C-A3F9-F6189ABE563D}" dt="2021-09-17T16:01:16.499" v="14436" actId="15"/>
          <ac:spMkLst>
            <pc:docMk/>
            <pc:sldMk cId="1646813598" sldId="6896"/>
            <ac:spMk id="2" creationId="{3144E345-E2A4-440E-BAA7-44984A5234D6}"/>
          </ac:spMkLst>
        </pc:spChg>
        <pc:spChg chg="del mod">
          <ac:chgData name="Patsarun Chuaisongkhro" userId="a7a91740-7e8b-4dbd-9143-b6aedb25e6ea" providerId="ADAL" clId="{77C08EB9-5D16-4A9C-A3F9-F6189ABE563D}" dt="2021-09-17T16:01:04.765" v="14431" actId="478"/>
          <ac:spMkLst>
            <pc:docMk/>
            <pc:sldMk cId="1646813598" sldId="6896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6:01:07.763" v="14433" actId="27636"/>
          <ac:spMkLst>
            <pc:docMk/>
            <pc:sldMk cId="1646813598" sldId="6896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09T12:32:48.698" v="4133" actId="478"/>
          <ac:picMkLst>
            <pc:docMk/>
            <pc:sldMk cId="1646813598" sldId="6896"/>
            <ac:picMk id="6146" creationId="{1B893DE4-8AA7-4776-A8AF-EBD5BCEE71DD}"/>
          </ac:picMkLst>
        </pc:picChg>
        <pc:picChg chg="del">
          <ac:chgData name="Patsarun Chuaisongkhro" userId="a7a91740-7e8b-4dbd-9143-b6aedb25e6ea" providerId="ADAL" clId="{77C08EB9-5D16-4A9C-A3F9-F6189ABE563D}" dt="2021-09-09T12:33:15.417" v="4137" actId="478"/>
          <ac:picMkLst>
            <pc:docMk/>
            <pc:sldMk cId="1646813598" sldId="6896"/>
            <ac:picMk id="6148" creationId="{BE336349-97AB-4636-B4AB-01E43B6AF55B}"/>
          </ac:picMkLst>
        </pc:picChg>
        <pc:picChg chg="add mod">
          <ac:chgData name="Patsarun Chuaisongkhro" userId="a7a91740-7e8b-4dbd-9143-b6aedb25e6ea" providerId="ADAL" clId="{77C08EB9-5D16-4A9C-A3F9-F6189ABE563D}" dt="2021-09-09T12:33:00.063" v="4136" actId="1076"/>
          <ac:picMkLst>
            <pc:docMk/>
            <pc:sldMk cId="1646813598" sldId="6896"/>
            <ac:picMk id="7170" creationId="{74746DD8-42BB-404C-8FB4-578727DF932B}"/>
          </ac:picMkLst>
        </pc:picChg>
        <pc:picChg chg="add del mod">
          <ac:chgData name="Patsarun Chuaisongkhro" userId="a7a91740-7e8b-4dbd-9143-b6aedb25e6ea" providerId="ADAL" clId="{77C08EB9-5D16-4A9C-A3F9-F6189ABE563D}" dt="2021-09-09T12:33:42.019" v="4141" actId="478"/>
          <ac:picMkLst>
            <pc:docMk/>
            <pc:sldMk cId="1646813598" sldId="6896"/>
            <ac:picMk id="7172" creationId="{E263BB56-DE66-4BC7-8E6A-BAE7224ADA69}"/>
          </ac:picMkLst>
        </pc:picChg>
        <pc:picChg chg="add mod">
          <ac:chgData name="Patsarun Chuaisongkhro" userId="a7a91740-7e8b-4dbd-9143-b6aedb25e6ea" providerId="ADAL" clId="{77C08EB9-5D16-4A9C-A3F9-F6189ABE563D}" dt="2021-09-17T16:01:28.498" v="14437" actId="1076"/>
          <ac:picMkLst>
            <pc:docMk/>
            <pc:sldMk cId="1646813598" sldId="6896"/>
            <ac:picMk id="7174" creationId="{45593A4D-A2DE-4D14-9878-BB238FF66116}"/>
          </ac:picMkLst>
        </pc:picChg>
      </pc:sldChg>
      <pc:sldChg chg="delSp modSp add del mod">
        <pc:chgData name="Patsarun Chuaisongkhro" userId="a7a91740-7e8b-4dbd-9143-b6aedb25e6ea" providerId="ADAL" clId="{77C08EB9-5D16-4A9C-A3F9-F6189ABE563D}" dt="2021-09-09T13:06:47.804" v="4278" actId="47"/>
        <pc:sldMkLst>
          <pc:docMk/>
          <pc:sldMk cId="2788980443" sldId="6897"/>
        </pc:sldMkLst>
        <pc:spChg chg="mod">
          <ac:chgData name="Patsarun Chuaisongkhro" userId="a7a91740-7e8b-4dbd-9143-b6aedb25e6ea" providerId="ADAL" clId="{77C08EB9-5D16-4A9C-A3F9-F6189ABE563D}" dt="2021-09-09T12:53:48.519" v="4267" actId="20577"/>
          <ac:spMkLst>
            <pc:docMk/>
            <pc:sldMk cId="2788980443" sldId="6897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09T12:53:50.361" v="4268" actId="478"/>
          <ac:picMkLst>
            <pc:docMk/>
            <pc:sldMk cId="2788980443" sldId="6897"/>
            <ac:picMk id="7170" creationId="{74746DD8-42BB-404C-8FB4-578727DF932B}"/>
          </ac:picMkLst>
        </pc:picChg>
        <pc:picChg chg="del">
          <ac:chgData name="Patsarun Chuaisongkhro" userId="a7a91740-7e8b-4dbd-9143-b6aedb25e6ea" providerId="ADAL" clId="{77C08EB9-5D16-4A9C-A3F9-F6189ABE563D}" dt="2021-09-09T12:53:52.069" v="4269" actId="478"/>
          <ac:picMkLst>
            <pc:docMk/>
            <pc:sldMk cId="2788980443" sldId="6897"/>
            <ac:picMk id="7174" creationId="{45593A4D-A2DE-4D14-9878-BB238FF66116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6:03:21.399" v="14451" actId="15"/>
        <pc:sldMkLst>
          <pc:docMk/>
          <pc:sldMk cId="3457553981" sldId="6898"/>
        </pc:sldMkLst>
        <pc:spChg chg="add mod ord">
          <ac:chgData name="Patsarun Chuaisongkhro" userId="a7a91740-7e8b-4dbd-9143-b6aedb25e6ea" providerId="ADAL" clId="{77C08EB9-5D16-4A9C-A3F9-F6189ABE563D}" dt="2021-09-17T16:03:21.399" v="14451" actId="15"/>
          <ac:spMkLst>
            <pc:docMk/>
            <pc:sldMk cId="3457553981" sldId="6898"/>
            <ac:spMk id="2" creationId="{B0506684-A2B1-478E-87AB-13893E49E626}"/>
          </ac:spMkLst>
        </pc:spChg>
        <pc:spChg chg="del mod">
          <ac:chgData name="Patsarun Chuaisongkhro" userId="a7a91740-7e8b-4dbd-9143-b6aedb25e6ea" providerId="ADAL" clId="{77C08EB9-5D16-4A9C-A3F9-F6189ABE563D}" dt="2021-09-17T16:03:11.838" v="14447" actId="478"/>
          <ac:spMkLst>
            <pc:docMk/>
            <pc:sldMk cId="3457553981" sldId="6898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6:03:14.268" v="14449" actId="27636"/>
          <ac:spMkLst>
            <pc:docMk/>
            <pc:sldMk cId="3457553981" sldId="6898"/>
            <ac:spMk id="10" creationId="{4E779387-3721-417B-A9A1-AF761276B0D6}"/>
          </ac:spMkLst>
        </pc:spChg>
        <pc:picChg chg="add del mod">
          <ac:chgData name="Patsarun Chuaisongkhro" userId="a7a91740-7e8b-4dbd-9143-b6aedb25e6ea" providerId="ADAL" clId="{77C08EB9-5D16-4A9C-A3F9-F6189ABE563D}" dt="2021-09-09T13:03:33.438" v="4274" actId="478"/>
          <ac:picMkLst>
            <pc:docMk/>
            <pc:sldMk cId="3457553981" sldId="6898"/>
            <ac:picMk id="3" creationId="{03D2392B-A796-4B0A-B57F-B717B774ED51}"/>
          </ac:picMkLst>
        </pc:picChg>
        <pc:picChg chg="add del mod">
          <ac:chgData name="Patsarun Chuaisongkhro" userId="a7a91740-7e8b-4dbd-9143-b6aedb25e6ea" providerId="ADAL" clId="{77C08EB9-5D16-4A9C-A3F9-F6189ABE563D}" dt="2021-09-09T14:42:05.842" v="4731" actId="478"/>
          <ac:picMkLst>
            <pc:docMk/>
            <pc:sldMk cId="3457553981" sldId="6898"/>
            <ac:picMk id="6" creationId="{BBCDFF90-6A9D-4DBA-BE3D-6FAD126A2699}"/>
          </ac:picMkLst>
        </pc:picChg>
        <pc:picChg chg="add mod">
          <ac:chgData name="Patsarun Chuaisongkhro" userId="a7a91740-7e8b-4dbd-9143-b6aedb25e6ea" providerId="ADAL" clId="{77C08EB9-5D16-4A9C-A3F9-F6189ABE563D}" dt="2021-09-09T14:43:45.830" v="4741" actId="1076"/>
          <ac:picMkLst>
            <pc:docMk/>
            <pc:sldMk cId="3457553981" sldId="6898"/>
            <ac:picMk id="8" creationId="{B61731E9-18CD-41F0-85AE-B2F0376561CD}"/>
          </ac:picMkLst>
        </pc:picChg>
        <pc:picChg chg="add mod ord">
          <ac:chgData name="Patsarun Chuaisongkhro" userId="a7a91740-7e8b-4dbd-9143-b6aedb25e6ea" providerId="ADAL" clId="{77C08EB9-5D16-4A9C-A3F9-F6189ABE563D}" dt="2021-09-09T14:57:13.971" v="4858" actId="1076"/>
          <ac:picMkLst>
            <pc:docMk/>
            <pc:sldMk cId="3457553981" sldId="6898"/>
            <ac:picMk id="12" creationId="{4C5E4F09-52C6-4804-80AB-03797D8A4555}"/>
          </ac:picMkLst>
        </pc:picChg>
      </pc:sldChg>
      <pc:sldChg chg="add del">
        <pc:chgData name="Patsarun Chuaisongkhro" userId="a7a91740-7e8b-4dbd-9143-b6aedb25e6ea" providerId="ADAL" clId="{77C08EB9-5D16-4A9C-A3F9-F6189ABE563D}" dt="2021-09-09T14:46:42.279" v="4845" actId="47"/>
        <pc:sldMkLst>
          <pc:docMk/>
          <pc:sldMk cId="566099353" sldId="6899"/>
        </pc:sldMkLst>
      </pc:sldChg>
      <pc:sldChg chg="addSp delSp modSp add mod chgLayout">
        <pc:chgData name="Patsarun Chuaisongkhro" userId="a7a91740-7e8b-4dbd-9143-b6aedb25e6ea" providerId="ADAL" clId="{77C08EB9-5D16-4A9C-A3F9-F6189ABE563D}" dt="2021-09-23T08:17:38.827" v="23016" actId="20577"/>
        <pc:sldMkLst>
          <pc:docMk/>
          <pc:sldMk cId="2508334980" sldId="6900"/>
        </pc:sldMkLst>
        <pc:spChg chg="add mod ord">
          <ac:chgData name="Patsarun Chuaisongkhro" userId="a7a91740-7e8b-4dbd-9143-b6aedb25e6ea" providerId="ADAL" clId="{77C08EB9-5D16-4A9C-A3F9-F6189ABE563D}" dt="2021-09-23T08:17:38.827" v="23016" actId="20577"/>
          <ac:spMkLst>
            <pc:docMk/>
            <pc:sldMk cId="2508334980" sldId="6900"/>
            <ac:spMk id="2" creationId="{33F07F62-2D3A-431D-937A-BCEF901B7155}"/>
          </ac:spMkLst>
        </pc:spChg>
        <pc:spChg chg="del mod">
          <ac:chgData name="Patsarun Chuaisongkhro" userId="a7a91740-7e8b-4dbd-9143-b6aedb25e6ea" providerId="ADAL" clId="{77C08EB9-5D16-4A9C-A3F9-F6189ABE563D}" dt="2021-09-17T16:02:02.873" v="14439" actId="478"/>
          <ac:spMkLst>
            <pc:docMk/>
            <pc:sldMk cId="2508334980" sldId="6900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6:02:05.165" v="14441" actId="27636"/>
          <ac:spMkLst>
            <pc:docMk/>
            <pc:sldMk cId="2508334980" sldId="6900"/>
            <ac:spMk id="10" creationId="{4E779387-3721-417B-A9A1-AF761276B0D6}"/>
          </ac:spMkLst>
        </pc:spChg>
        <pc:picChg chg="add del">
          <ac:chgData name="Patsarun Chuaisongkhro" userId="a7a91740-7e8b-4dbd-9143-b6aedb25e6ea" providerId="ADAL" clId="{77C08EB9-5D16-4A9C-A3F9-F6189ABE563D}" dt="2021-09-09T13:10:59.086" v="4345" actId="22"/>
          <ac:picMkLst>
            <pc:docMk/>
            <pc:sldMk cId="2508334980" sldId="6900"/>
            <ac:picMk id="3" creationId="{CD60333C-B59F-4475-8707-B887D1B56ECC}"/>
          </ac:picMkLst>
        </pc:picChg>
        <pc:picChg chg="del">
          <ac:chgData name="Patsarun Chuaisongkhro" userId="a7a91740-7e8b-4dbd-9143-b6aedb25e6ea" providerId="ADAL" clId="{77C08EB9-5D16-4A9C-A3F9-F6189ABE563D}" dt="2021-09-09T13:10:54.842" v="4343" actId="478"/>
          <ac:picMkLst>
            <pc:docMk/>
            <pc:sldMk cId="2508334980" sldId="6900"/>
            <ac:picMk id="6" creationId="{BBCDFF90-6A9D-4DBA-BE3D-6FAD126A2699}"/>
          </ac:picMkLst>
        </pc:picChg>
        <pc:picChg chg="add mod">
          <ac:chgData name="Patsarun Chuaisongkhro" userId="a7a91740-7e8b-4dbd-9143-b6aedb25e6ea" providerId="ADAL" clId="{77C08EB9-5D16-4A9C-A3F9-F6189ABE563D}" dt="2021-09-17T16:02:50.144" v="14446" actId="1076"/>
          <ac:picMkLst>
            <pc:docMk/>
            <pc:sldMk cId="2508334980" sldId="6900"/>
            <ac:picMk id="7" creationId="{76084A13-65D9-4657-9EB5-1220564F84D2}"/>
          </ac:picMkLst>
        </pc:picChg>
        <pc:picChg chg="add mod">
          <ac:chgData name="Patsarun Chuaisongkhro" userId="a7a91740-7e8b-4dbd-9143-b6aedb25e6ea" providerId="ADAL" clId="{77C08EB9-5D16-4A9C-A3F9-F6189ABE563D}" dt="2021-09-17T16:02:50.144" v="14446" actId="1076"/>
          <ac:picMkLst>
            <pc:docMk/>
            <pc:sldMk cId="2508334980" sldId="6900"/>
            <ac:picMk id="11" creationId="{1F8A9BB5-382B-4B92-BAD6-26A313061581}"/>
          </ac:picMkLst>
        </pc:picChg>
        <pc:picChg chg="add mod">
          <ac:chgData name="Patsarun Chuaisongkhro" userId="a7a91740-7e8b-4dbd-9143-b6aedb25e6ea" providerId="ADAL" clId="{77C08EB9-5D16-4A9C-A3F9-F6189ABE563D}" dt="2021-09-17T16:02:50.144" v="14446" actId="1076"/>
          <ac:picMkLst>
            <pc:docMk/>
            <pc:sldMk cId="2508334980" sldId="6900"/>
            <ac:picMk id="13" creationId="{02425FE4-59EE-46EE-A101-83610FF3A8A2}"/>
          </ac:picMkLst>
        </pc:picChg>
        <pc:picChg chg="add mod">
          <ac:chgData name="Patsarun Chuaisongkhro" userId="a7a91740-7e8b-4dbd-9143-b6aedb25e6ea" providerId="ADAL" clId="{77C08EB9-5D16-4A9C-A3F9-F6189ABE563D}" dt="2021-09-17T16:02:50.144" v="14446" actId="1076"/>
          <ac:picMkLst>
            <pc:docMk/>
            <pc:sldMk cId="2508334980" sldId="6900"/>
            <ac:picMk id="15" creationId="{FAFFD713-D7C2-47A9-B70F-F3592051983C}"/>
          </ac:picMkLst>
        </pc:picChg>
        <pc:picChg chg="add del">
          <ac:chgData name="Patsarun Chuaisongkhro" userId="a7a91740-7e8b-4dbd-9143-b6aedb25e6ea" providerId="ADAL" clId="{77C08EB9-5D16-4A9C-A3F9-F6189ABE563D}" dt="2021-09-09T13:59:34.772" v="4535" actId="22"/>
          <ac:picMkLst>
            <pc:docMk/>
            <pc:sldMk cId="2508334980" sldId="6900"/>
            <ac:picMk id="17" creationId="{78DA6C2A-28B4-457D-8A1D-B175930E8F57}"/>
          </ac:picMkLst>
        </pc:picChg>
        <pc:picChg chg="add mod">
          <ac:chgData name="Patsarun Chuaisongkhro" userId="a7a91740-7e8b-4dbd-9143-b6aedb25e6ea" providerId="ADAL" clId="{77C08EB9-5D16-4A9C-A3F9-F6189ABE563D}" dt="2021-09-17T16:02:50.144" v="14446" actId="1076"/>
          <ac:picMkLst>
            <pc:docMk/>
            <pc:sldMk cId="2508334980" sldId="6900"/>
            <ac:picMk id="19" creationId="{CEBCE608-C04D-4930-8780-4A8EF387703D}"/>
          </ac:picMkLst>
        </pc:picChg>
        <pc:picChg chg="add mod">
          <ac:chgData name="Patsarun Chuaisongkhro" userId="a7a91740-7e8b-4dbd-9143-b6aedb25e6ea" providerId="ADAL" clId="{77C08EB9-5D16-4A9C-A3F9-F6189ABE563D}" dt="2021-09-17T16:02:50.144" v="14446" actId="1076"/>
          <ac:picMkLst>
            <pc:docMk/>
            <pc:sldMk cId="2508334980" sldId="6900"/>
            <ac:picMk id="21" creationId="{1BE1213F-02F7-45E6-8241-7EBE2E148039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04:23.453" v="14479" actId="20577"/>
        <pc:sldMkLst>
          <pc:docMk/>
          <pc:sldMk cId="1770781319" sldId="6901"/>
        </pc:sldMkLst>
        <pc:spChg chg="add mod ord">
          <ac:chgData name="Patsarun Chuaisongkhro" userId="a7a91740-7e8b-4dbd-9143-b6aedb25e6ea" providerId="ADAL" clId="{77C08EB9-5D16-4A9C-A3F9-F6189ABE563D}" dt="2021-09-17T16:04:23.453" v="14479" actId="20577"/>
          <ac:spMkLst>
            <pc:docMk/>
            <pc:sldMk cId="1770781319" sldId="6901"/>
            <ac:spMk id="2" creationId="{EA527750-0F29-4604-8346-CC0183D5E180}"/>
          </ac:spMkLst>
        </pc:spChg>
        <pc:spChg chg="del mod">
          <ac:chgData name="Patsarun Chuaisongkhro" userId="a7a91740-7e8b-4dbd-9143-b6aedb25e6ea" providerId="ADAL" clId="{77C08EB9-5D16-4A9C-A3F9-F6189ABE563D}" dt="2021-09-17T16:03:32.884" v="14452" actId="478"/>
          <ac:spMkLst>
            <pc:docMk/>
            <pc:sldMk cId="1770781319" sldId="6901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6:03:36.943" v="14454" actId="27636"/>
          <ac:spMkLst>
            <pc:docMk/>
            <pc:sldMk cId="1770781319" sldId="6901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09T14:56:26.644" v="4849" actId="478"/>
          <ac:picMkLst>
            <pc:docMk/>
            <pc:sldMk cId="1770781319" sldId="6901"/>
            <ac:picMk id="8" creationId="{B61731E9-18CD-41F0-85AE-B2F0376561CD}"/>
          </ac:picMkLst>
        </pc:picChg>
        <pc:picChg chg="del">
          <ac:chgData name="Patsarun Chuaisongkhro" userId="a7a91740-7e8b-4dbd-9143-b6aedb25e6ea" providerId="ADAL" clId="{77C08EB9-5D16-4A9C-A3F9-F6189ABE563D}" dt="2021-09-09T14:56:25.211" v="4848" actId="478"/>
          <ac:picMkLst>
            <pc:docMk/>
            <pc:sldMk cId="1770781319" sldId="6901"/>
            <ac:picMk id="12" creationId="{4C5E4F09-52C6-4804-80AB-03797D8A4555}"/>
          </ac:picMkLst>
        </pc:picChg>
        <pc:picChg chg="add mod">
          <ac:chgData name="Patsarun Chuaisongkhro" userId="a7a91740-7e8b-4dbd-9143-b6aedb25e6ea" providerId="ADAL" clId="{77C08EB9-5D16-4A9C-A3F9-F6189ABE563D}" dt="2021-09-09T15:02:15.995" v="4931" actId="1076"/>
          <ac:picMkLst>
            <pc:docMk/>
            <pc:sldMk cId="1770781319" sldId="6901"/>
            <ac:picMk id="8194" creationId="{DF63B224-6F34-47B8-90B9-7C0AEF2B33CE}"/>
          </ac:picMkLst>
        </pc:picChg>
        <pc:picChg chg="add del mod">
          <ac:chgData name="Patsarun Chuaisongkhro" userId="a7a91740-7e8b-4dbd-9143-b6aedb25e6ea" providerId="ADAL" clId="{77C08EB9-5D16-4A9C-A3F9-F6189ABE563D}" dt="2021-09-09T15:02:04.561" v="4927" actId="478"/>
          <ac:picMkLst>
            <pc:docMk/>
            <pc:sldMk cId="1770781319" sldId="6901"/>
            <ac:picMk id="8196" creationId="{0EC09263-82E2-4815-AE8B-89838AC5FC96}"/>
          </ac:picMkLst>
        </pc:picChg>
        <pc:picChg chg="add mod">
          <ac:chgData name="Patsarun Chuaisongkhro" userId="a7a91740-7e8b-4dbd-9143-b6aedb25e6ea" providerId="ADAL" clId="{77C08EB9-5D16-4A9C-A3F9-F6189ABE563D}" dt="2021-09-09T15:03:09.579" v="4933" actId="1076"/>
          <ac:picMkLst>
            <pc:docMk/>
            <pc:sldMk cId="1770781319" sldId="6901"/>
            <ac:picMk id="8198" creationId="{FBC6D27E-943F-4418-B1D1-55AA7EAEBA83}"/>
          </ac:picMkLst>
        </pc:picChg>
      </pc:sldChg>
      <pc:sldChg chg="new del">
        <pc:chgData name="Patsarun Chuaisongkhro" userId="a7a91740-7e8b-4dbd-9143-b6aedb25e6ea" providerId="ADAL" clId="{77C08EB9-5D16-4A9C-A3F9-F6189ABE563D}" dt="2021-09-09T13:56:04.432" v="4455" actId="47"/>
        <pc:sldMkLst>
          <pc:docMk/>
          <pc:sldMk cId="3336656167" sldId="6901"/>
        </pc:sldMkLst>
      </pc:sldChg>
      <pc:sldChg chg="addSp delSp modSp add mod ord chgLayout">
        <pc:chgData name="Patsarun Chuaisongkhro" userId="a7a91740-7e8b-4dbd-9143-b6aedb25e6ea" providerId="ADAL" clId="{77C08EB9-5D16-4A9C-A3F9-F6189ABE563D}" dt="2021-09-17T15:36:37.067" v="14115" actId="15"/>
        <pc:sldMkLst>
          <pc:docMk/>
          <pc:sldMk cId="3019596306" sldId="6902"/>
        </pc:sldMkLst>
        <pc:spChg chg="add mod ord">
          <ac:chgData name="Patsarun Chuaisongkhro" userId="a7a91740-7e8b-4dbd-9143-b6aedb25e6ea" providerId="ADAL" clId="{77C08EB9-5D16-4A9C-A3F9-F6189ABE563D}" dt="2021-09-17T15:36:37.067" v="14115" actId="15"/>
          <ac:spMkLst>
            <pc:docMk/>
            <pc:sldMk cId="3019596306" sldId="6902"/>
            <ac:spMk id="2" creationId="{DBA45A8B-043A-40DF-91E2-4FD15394C8F7}"/>
          </ac:spMkLst>
        </pc:spChg>
        <pc:spChg chg="del mod">
          <ac:chgData name="Patsarun Chuaisongkhro" userId="a7a91740-7e8b-4dbd-9143-b6aedb25e6ea" providerId="ADAL" clId="{77C08EB9-5D16-4A9C-A3F9-F6189ABE563D}" dt="2021-09-17T15:36:30.765" v="14111" actId="478"/>
          <ac:spMkLst>
            <pc:docMk/>
            <pc:sldMk cId="3019596306" sldId="6902"/>
            <ac:spMk id="6" creationId="{6E38092D-3F87-41A8-9727-D5898B5C7B52}"/>
          </ac:spMkLst>
        </pc:spChg>
        <pc:spChg chg="add del">
          <ac:chgData name="Patsarun Chuaisongkhro" userId="a7a91740-7e8b-4dbd-9143-b6aedb25e6ea" providerId="ADAL" clId="{77C08EB9-5D16-4A9C-A3F9-F6189ABE563D}" dt="2021-09-10T05:22:34.944" v="5031" actId="22"/>
          <ac:spMkLst>
            <pc:docMk/>
            <pc:sldMk cId="3019596306" sldId="6902"/>
            <ac:spMk id="7" creationId="{DE568D0B-67A9-4D82-92BF-BC7C422FE22E}"/>
          </ac:spMkLst>
        </pc:spChg>
        <pc:spChg chg="mod ord">
          <ac:chgData name="Patsarun Chuaisongkhro" userId="a7a91740-7e8b-4dbd-9143-b6aedb25e6ea" providerId="ADAL" clId="{77C08EB9-5D16-4A9C-A3F9-F6189ABE563D}" dt="2021-09-17T15:36:33.258" v="14113" actId="27636"/>
          <ac:spMkLst>
            <pc:docMk/>
            <pc:sldMk cId="3019596306" sldId="6902"/>
            <ac:spMk id="8" creationId="{6668AA1C-9448-483A-B04A-CFDBFD113A7A}"/>
          </ac:spMkLst>
        </pc:spChg>
        <pc:spChg chg="add mod">
          <ac:chgData name="Patsarun Chuaisongkhro" userId="a7a91740-7e8b-4dbd-9143-b6aedb25e6ea" providerId="ADAL" clId="{77C08EB9-5D16-4A9C-A3F9-F6189ABE563D}" dt="2021-09-10T05:29:14.461" v="5157" actId="1076"/>
          <ac:spMkLst>
            <pc:docMk/>
            <pc:sldMk cId="3019596306" sldId="6902"/>
            <ac:spMk id="13" creationId="{2DA031EF-92E1-4CA3-B4AB-A89B6D864B75}"/>
          </ac:spMkLst>
        </pc:spChg>
        <pc:picChg chg="add mod">
          <ac:chgData name="Patsarun Chuaisongkhro" userId="a7a91740-7e8b-4dbd-9143-b6aedb25e6ea" providerId="ADAL" clId="{77C08EB9-5D16-4A9C-A3F9-F6189ABE563D}" dt="2021-09-10T05:25:24.864" v="5042" actId="14100"/>
          <ac:picMkLst>
            <pc:docMk/>
            <pc:sldMk cId="3019596306" sldId="6902"/>
            <ac:picMk id="5" creationId="{DC515C89-0C02-4F32-8680-83DFA4DBDAF6}"/>
          </ac:picMkLst>
        </pc:picChg>
        <pc:picChg chg="add del mod">
          <ac:chgData name="Patsarun Chuaisongkhro" userId="a7a91740-7e8b-4dbd-9143-b6aedb25e6ea" providerId="ADAL" clId="{77C08EB9-5D16-4A9C-A3F9-F6189ABE563D}" dt="2021-09-10T05:25:06.477" v="5038" actId="478"/>
          <ac:picMkLst>
            <pc:docMk/>
            <pc:sldMk cId="3019596306" sldId="6902"/>
            <ac:picMk id="10" creationId="{EAA6F207-418B-49E8-9CC7-C80632D0FE35}"/>
          </ac:picMkLst>
        </pc:picChg>
        <pc:picChg chg="add mod">
          <ac:chgData name="Patsarun Chuaisongkhro" userId="a7a91740-7e8b-4dbd-9143-b6aedb25e6ea" providerId="ADAL" clId="{77C08EB9-5D16-4A9C-A3F9-F6189ABE563D}" dt="2021-09-10T05:25:37.381" v="5044" actId="1076"/>
          <ac:picMkLst>
            <pc:docMk/>
            <pc:sldMk cId="3019596306" sldId="6902"/>
            <ac:picMk id="12" creationId="{D4AEC51D-E4A1-4098-A2EF-56AE2F8BCB03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5:37:47.584" v="14131" actId="15"/>
        <pc:sldMkLst>
          <pc:docMk/>
          <pc:sldMk cId="192652120" sldId="6903"/>
        </pc:sldMkLst>
        <pc:spChg chg="add mod ord">
          <ac:chgData name="Patsarun Chuaisongkhro" userId="a7a91740-7e8b-4dbd-9143-b6aedb25e6ea" providerId="ADAL" clId="{77C08EB9-5D16-4A9C-A3F9-F6189ABE563D}" dt="2021-09-17T15:37:47.584" v="14131" actId="15"/>
          <ac:spMkLst>
            <pc:docMk/>
            <pc:sldMk cId="192652120" sldId="6903"/>
            <ac:spMk id="2" creationId="{18EB695C-FDFE-408D-866E-F0A2C161619E}"/>
          </ac:spMkLst>
        </pc:spChg>
        <pc:spChg chg="del mod">
          <ac:chgData name="Patsarun Chuaisongkhro" userId="a7a91740-7e8b-4dbd-9143-b6aedb25e6ea" providerId="ADAL" clId="{77C08EB9-5D16-4A9C-A3F9-F6189ABE563D}" dt="2021-09-17T15:37:41.682" v="14127" actId="478"/>
          <ac:spMkLst>
            <pc:docMk/>
            <pc:sldMk cId="192652120" sldId="6903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37:43.908" v="14129" actId="27636"/>
          <ac:spMkLst>
            <pc:docMk/>
            <pc:sldMk cId="192652120" sldId="6903"/>
            <ac:spMk id="8" creationId="{6668AA1C-9448-483A-B04A-CFDBFD113A7A}"/>
          </ac:spMkLst>
        </pc:spChg>
        <pc:spChg chg="add del">
          <ac:chgData name="Patsarun Chuaisongkhro" userId="a7a91740-7e8b-4dbd-9143-b6aedb25e6ea" providerId="ADAL" clId="{77C08EB9-5D16-4A9C-A3F9-F6189ABE563D}" dt="2021-09-10T06:07:39.534" v="5168" actId="22"/>
          <ac:spMkLst>
            <pc:docMk/>
            <pc:sldMk cId="192652120" sldId="6903"/>
            <ac:spMk id="11" creationId="{EB6B19CE-68D0-424A-9D96-BF79E837356C}"/>
          </ac:spMkLst>
        </pc:spChg>
        <pc:spChg chg="del">
          <ac:chgData name="Patsarun Chuaisongkhro" userId="a7a91740-7e8b-4dbd-9143-b6aedb25e6ea" providerId="ADAL" clId="{77C08EB9-5D16-4A9C-A3F9-F6189ABE563D}" dt="2021-09-10T06:05:47.495" v="5160" actId="478"/>
          <ac:spMkLst>
            <pc:docMk/>
            <pc:sldMk cId="192652120" sldId="6903"/>
            <ac:spMk id="13" creationId="{2DA031EF-92E1-4CA3-B4AB-A89B6D864B75}"/>
          </ac:spMkLst>
        </pc:spChg>
        <pc:picChg chg="add del mod">
          <ac:chgData name="Patsarun Chuaisongkhro" userId="a7a91740-7e8b-4dbd-9143-b6aedb25e6ea" providerId="ADAL" clId="{77C08EB9-5D16-4A9C-A3F9-F6189ABE563D}" dt="2021-09-10T06:07:36.027" v="5165" actId="22"/>
          <ac:picMkLst>
            <pc:docMk/>
            <pc:sldMk cId="192652120" sldId="6903"/>
            <ac:picMk id="3" creationId="{5E2C6C73-DA26-4159-9DD0-F7CABCF4F5A7}"/>
          </ac:picMkLst>
        </pc:picChg>
        <pc:picChg chg="del">
          <ac:chgData name="Patsarun Chuaisongkhro" userId="a7a91740-7e8b-4dbd-9143-b6aedb25e6ea" providerId="ADAL" clId="{77C08EB9-5D16-4A9C-A3F9-F6189ABE563D}" dt="2021-09-10T06:05:45.354" v="5159" actId="478"/>
          <ac:picMkLst>
            <pc:docMk/>
            <pc:sldMk cId="192652120" sldId="6903"/>
            <ac:picMk id="5" creationId="{DC515C89-0C02-4F32-8680-83DFA4DBDAF6}"/>
          </ac:picMkLst>
        </pc:picChg>
        <pc:picChg chg="add mod">
          <ac:chgData name="Patsarun Chuaisongkhro" userId="a7a91740-7e8b-4dbd-9143-b6aedb25e6ea" providerId="ADAL" clId="{77C08EB9-5D16-4A9C-A3F9-F6189ABE563D}" dt="2021-09-10T06:08:28.717" v="5184" actId="1076"/>
          <ac:picMkLst>
            <pc:docMk/>
            <pc:sldMk cId="192652120" sldId="6903"/>
            <ac:picMk id="10" creationId="{494C9B13-E426-48C0-B09A-20CF1DF7E4B8}"/>
          </ac:picMkLst>
        </pc:picChg>
        <pc:picChg chg="del">
          <ac:chgData name="Patsarun Chuaisongkhro" userId="a7a91740-7e8b-4dbd-9143-b6aedb25e6ea" providerId="ADAL" clId="{77C08EB9-5D16-4A9C-A3F9-F6189ABE563D}" dt="2021-09-10T06:05:45.354" v="5159" actId="478"/>
          <ac:picMkLst>
            <pc:docMk/>
            <pc:sldMk cId="192652120" sldId="6903"/>
            <ac:picMk id="12" creationId="{D4AEC51D-E4A1-4098-A2EF-56AE2F8BCB03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5:37:12.329" v="14126" actId="113"/>
        <pc:sldMkLst>
          <pc:docMk/>
          <pc:sldMk cId="1100316228" sldId="6904"/>
        </pc:sldMkLst>
        <pc:spChg chg="add mod ord">
          <ac:chgData name="Patsarun Chuaisongkhro" userId="a7a91740-7e8b-4dbd-9143-b6aedb25e6ea" providerId="ADAL" clId="{77C08EB9-5D16-4A9C-A3F9-F6189ABE563D}" dt="2021-09-17T15:37:12.329" v="14126" actId="113"/>
          <ac:spMkLst>
            <pc:docMk/>
            <pc:sldMk cId="1100316228" sldId="6904"/>
            <ac:spMk id="2" creationId="{27F19C34-5899-42C6-B48E-AC49CE773940}"/>
          </ac:spMkLst>
        </pc:spChg>
        <pc:spChg chg="del mod">
          <ac:chgData name="Patsarun Chuaisongkhro" userId="a7a91740-7e8b-4dbd-9143-b6aedb25e6ea" providerId="ADAL" clId="{77C08EB9-5D16-4A9C-A3F9-F6189ABE563D}" dt="2021-09-17T15:36:47.834" v="14116" actId="478"/>
          <ac:spMkLst>
            <pc:docMk/>
            <pc:sldMk cId="1100316228" sldId="6904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36:49.641" v="14118" actId="27636"/>
          <ac:spMkLst>
            <pc:docMk/>
            <pc:sldMk cId="1100316228" sldId="6904"/>
            <ac:spMk id="8" creationId="{6668AA1C-9448-483A-B04A-CFDBFD113A7A}"/>
          </ac:spMkLst>
        </pc:spChg>
        <pc:picChg chg="del">
          <ac:chgData name="Patsarun Chuaisongkhro" userId="a7a91740-7e8b-4dbd-9143-b6aedb25e6ea" providerId="ADAL" clId="{77C08EB9-5D16-4A9C-A3F9-F6189ABE563D}" dt="2021-09-10T06:11:49.800" v="5206" actId="478"/>
          <ac:picMkLst>
            <pc:docMk/>
            <pc:sldMk cId="1100316228" sldId="6904"/>
            <ac:picMk id="10" creationId="{494C9B13-E426-48C0-B09A-20CF1DF7E4B8}"/>
          </ac:picMkLst>
        </pc:picChg>
        <pc:picChg chg="add mod">
          <ac:chgData name="Patsarun Chuaisongkhro" userId="a7a91740-7e8b-4dbd-9143-b6aedb25e6ea" providerId="ADAL" clId="{77C08EB9-5D16-4A9C-A3F9-F6189ABE563D}" dt="2021-09-10T06:12:20.735" v="5214" actId="1076"/>
          <ac:picMkLst>
            <pc:docMk/>
            <pc:sldMk cId="1100316228" sldId="6904"/>
            <ac:picMk id="9218" creationId="{BC002454-A777-41B4-AE21-7BAF8009E66C}"/>
          </ac:picMkLst>
        </pc:picChg>
        <pc:picChg chg="add mod">
          <ac:chgData name="Patsarun Chuaisongkhro" userId="a7a91740-7e8b-4dbd-9143-b6aedb25e6ea" providerId="ADAL" clId="{77C08EB9-5D16-4A9C-A3F9-F6189ABE563D}" dt="2021-09-10T06:12:16.586" v="5213" actId="1076"/>
          <ac:picMkLst>
            <pc:docMk/>
            <pc:sldMk cId="1100316228" sldId="6904"/>
            <ac:picMk id="9220" creationId="{0BFDF34E-FC04-4C12-A6F6-B5BC15B4BD99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5:44:39.921" v="14202"/>
        <pc:sldMkLst>
          <pc:docMk/>
          <pc:sldMk cId="2681705029" sldId="6905"/>
        </pc:sldMkLst>
        <pc:spChg chg="add mod ord">
          <ac:chgData name="Patsarun Chuaisongkhro" userId="a7a91740-7e8b-4dbd-9143-b6aedb25e6ea" providerId="ADAL" clId="{77C08EB9-5D16-4A9C-A3F9-F6189ABE563D}" dt="2021-09-17T15:44:39.921" v="14202"/>
          <ac:spMkLst>
            <pc:docMk/>
            <pc:sldMk cId="2681705029" sldId="6905"/>
            <ac:spMk id="2" creationId="{B94C371D-D161-45CE-9736-E20FE7DAA2AB}"/>
          </ac:spMkLst>
        </pc:spChg>
        <pc:spChg chg="del mod">
          <ac:chgData name="Patsarun Chuaisongkhro" userId="a7a91740-7e8b-4dbd-9143-b6aedb25e6ea" providerId="ADAL" clId="{77C08EB9-5D16-4A9C-A3F9-F6189ABE563D}" dt="2021-09-17T15:44:35.542" v="14199" actId="478"/>
          <ac:spMkLst>
            <pc:docMk/>
            <pc:sldMk cId="2681705029" sldId="6905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44:37.029" v="14201" actId="27636"/>
          <ac:spMkLst>
            <pc:docMk/>
            <pc:sldMk cId="2681705029" sldId="6905"/>
            <ac:spMk id="10" creationId="{4E779387-3721-417B-A9A1-AF761276B0D6}"/>
          </ac:spMkLst>
        </pc:spChg>
        <pc:picChg chg="add mod">
          <ac:chgData name="Patsarun Chuaisongkhro" userId="a7a91740-7e8b-4dbd-9143-b6aedb25e6ea" providerId="ADAL" clId="{77C08EB9-5D16-4A9C-A3F9-F6189ABE563D}" dt="2021-09-10T11:10:23.141" v="5485" actId="1076"/>
          <ac:picMkLst>
            <pc:docMk/>
            <pc:sldMk cId="2681705029" sldId="6905"/>
            <ac:picMk id="3" creationId="{BE262CBA-8F4A-46F1-B1FC-211B4415D868}"/>
          </ac:picMkLst>
        </pc:picChg>
        <pc:picChg chg="del">
          <ac:chgData name="Patsarun Chuaisongkhro" userId="a7a91740-7e8b-4dbd-9143-b6aedb25e6ea" providerId="ADAL" clId="{77C08EB9-5D16-4A9C-A3F9-F6189ABE563D}" dt="2021-09-10T11:09:33.155" v="5481" actId="478"/>
          <ac:picMkLst>
            <pc:docMk/>
            <pc:sldMk cId="2681705029" sldId="6905"/>
            <ac:picMk id="8" creationId="{17E5DC9B-7FB9-4085-BC53-DF795CB5CFA8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5:43:31.738" v="14188" actId="1076"/>
        <pc:sldMkLst>
          <pc:docMk/>
          <pc:sldMk cId="2571957806" sldId="6906"/>
        </pc:sldMkLst>
        <pc:spChg chg="add mod ord">
          <ac:chgData name="Patsarun Chuaisongkhro" userId="a7a91740-7e8b-4dbd-9143-b6aedb25e6ea" providerId="ADAL" clId="{77C08EB9-5D16-4A9C-A3F9-F6189ABE563D}" dt="2021-09-17T15:41:55.784" v="14168" actId="15"/>
          <ac:spMkLst>
            <pc:docMk/>
            <pc:sldMk cId="2571957806" sldId="6906"/>
            <ac:spMk id="2" creationId="{9B5716BC-0815-4468-A2D7-F01605C874C0}"/>
          </ac:spMkLst>
        </pc:spChg>
        <pc:spChg chg="del mod">
          <ac:chgData name="Patsarun Chuaisongkhro" userId="a7a91740-7e8b-4dbd-9143-b6aedb25e6ea" providerId="ADAL" clId="{77C08EB9-5D16-4A9C-A3F9-F6189ABE563D}" dt="2021-09-17T15:41:15.386" v="14159" actId="478"/>
          <ac:spMkLst>
            <pc:docMk/>
            <pc:sldMk cId="2571957806" sldId="6906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41:17.571" v="14161" actId="27636"/>
          <ac:spMkLst>
            <pc:docMk/>
            <pc:sldMk cId="2571957806" sldId="6906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10T11:35:45.909" v="5487" actId="478"/>
          <ac:picMkLst>
            <pc:docMk/>
            <pc:sldMk cId="2571957806" sldId="6906"/>
            <ac:picMk id="3" creationId="{BE262CBA-8F4A-46F1-B1FC-211B4415D868}"/>
          </ac:picMkLst>
        </pc:picChg>
        <pc:picChg chg="add del">
          <ac:chgData name="Patsarun Chuaisongkhro" userId="a7a91740-7e8b-4dbd-9143-b6aedb25e6ea" providerId="ADAL" clId="{77C08EB9-5D16-4A9C-A3F9-F6189ABE563D}" dt="2021-09-10T11:36:26.708" v="5498" actId="22"/>
          <ac:picMkLst>
            <pc:docMk/>
            <pc:sldMk cId="2571957806" sldId="6906"/>
            <ac:picMk id="5" creationId="{6A182170-14FF-4786-8E66-109C040619F3}"/>
          </ac:picMkLst>
        </pc:picChg>
        <pc:picChg chg="add del mod">
          <ac:chgData name="Patsarun Chuaisongkhro" userId="a7a91740-7e8b-4dbd-9143-b6aedb25e6ea" providerId="ADAL" clId="{77C08EB9-5D16-4A9C-A3F9-F6189ABE563D}" dt="2021-09-10T11:40:19.774" v="5510" actId="478"/>
          <ac:picMkLst>
            <pc:docMk/>
            <pc:sldMk cId="2571957806" sldId="6906"/>
            <ac:picMk id="8" creationId="{814C9341-C92E-4769-AF08-AC2939515C75}"/>
          </ac:picMkLst>
        </pc:picChg>
        <pc:picChg chg="add del mod">
          <ac:chgData name="Patsarun Chuaisongkhro" userId="a7a91740-7e8b-4dbd-9143-b6aedb25e6ea" providerId="ADAL" clId="{77C08EB9-5D16-4A9C-A3F9-F6189ABE563D}" dt="2021-09-10T11:47:31.048" v="5525" actId="478"/>
          <ac:picMkLst>
            <pc:docMk/>
            <pc:sldMk cId="2571957806" sldId="6906"/>
            <ac:picMk id="11" creationId="{E99556C5-64E1-4BF6-9A84-B7141595E324}"/>
          </ac:picMkLst>
        </pc:picChg>
        <pc:picChg chg="add del mod">
          <ac:chgData name="Patsarun Chuaisongkhro" userId="a7a91740-7e8b-4dbd-9143-b6aedb25e6ea" providerId="ADAL" clId="{77C08EB9-5D16-4A9C-A3F9-F6189ABE563D}" dt="2021-09-10T11:47:52.967" v="5528" actId="478"/>
          <ac:picMkLst>
            <pc:docMk/>
            <pc:sldMk cId="2571957806" sldId="6906"/>
            <ac:picMk id="13" creationId="{FF29631E-4224-4610-93C7-FC153A4ED311}"/>
          </ac:picMkLst>
        </pc:picChg>
        <pc:picChg chg="add mod">
          <ac:chgData name="Patsarun Chuaisongkhro" userId="a7a91740-7e8b-4dbd-9143-b6aedb25e6ea" providerId="ADAL" clId="{77C08EB9-5D16-4A9C-A3F9-F6189ABE563D}" dt="2021-09-17T15:43:31.738" v="14188" actId="1076"/>
          <ac:picMkLst>
            <pc:docMk/>
            <pc:sldMk cId="2571957806" sldId="6906"/>
            <ac:picMk id="15" creationId="{F02BF2C6-75A3-4A6D-9F14-CE9F50ACDCFF}"/>
          </ac:picMkLst>
        </pc:picChg>
        <pc:picChg chg="add mod">
          <ac:chgData name="Patsarun Chuaisongkhro" userId="a7a91740-7e8b-4dbd-9143-b6aedb25e6ea" providerId="ADAL" clId="{77C08EB9-5D16-4A9C-A3F9-F6189ABE563D}" dt="2021-09-10T12:09:22.153" v="5650" actId="1076"/>
          <ac:picMkLst>
            <pc:docMk/>
            <pc:sldMk cId="2571957806" sldId="6906"/>
            <ac:picMk id="17" creationId="{AC3519C5-3C42-4793-89EC-EFAC10F0F5B4}"/>
          </ac:picMkLst>
        </pc:picChg>
        <pc:picChg chg="add mod">
          <ac:chgData name="Patsarun Chuaisongkhro" userId="a7a91740-7e8b-4dbd-9143-b6aedb25e6ea" providerId="ADAL" clId="{77C08EB9-5D16-4A9C-A3F9-F6189ABE563D}" dt="2021-09-10T12:09:23.988" v="5651" actId="1076"/>
          <ac:picMkLst>
            <pc:docMk/>
            <pc:sldMk cId="2571957806" sldId="6906"/>
            <ac:picMk id="19" creationId="{AC1191D3-65E3-4ACE-8C40-10A88B9DA5A2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5:43:26.489" v="14187" actId="1076"/>
        <pc:sldMkLst>
          <pc:docMk/>
          <pc:sldMk cId="2245743830" sldId="6907"/>
        </pc:sldMkLst>
        <pc:spChg chg="add mod ord">
          <ac:chgData name="Patsarun Chuaisongkhro" userId="a7a91740-7e8b-4dbd-9143-b6aedb25e6ea" providerId="ADAL" clId="{77C08EB9-5D16-4A9C-A3F9-F6189ABE563D}" dt="2021-09-17T15:43:01.545" v="14185" actId="15"/>
          <ac:spMkLst>
            <pc:docMk/>
            <pc:sldMk cId="2245743830" sldId="6907"/>
            <ac:spMk id="2" creationId="{D858ACA4-12F4-4697-92C7-DE32D93E92F2}"/>
          </ac:spMkLst>
        </pc:spChg>
        <pc:spChg chg="del mod">
          <ac:chgData name="Patsarun Chuaisongkhro" userId="a7a91740-7e8b-4dbd-9143-b6aedb25e6ea" providerId="ADAL" clId="{77C08EB9-5D16-4A9C-A3F9-F6189ABE563D}" dt="2021-09-17T15:42:24.968" v="14169" actId="478"/>
          <ac:spMkLst>
            <pc:docMk/>
            <pc:sldMk cId="2245743830" sldId="6907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42:26.229" v="14171" actId="27636"/>
          <ac:spMkLst>
            <pc:docMk/>
            <pc:sldMk cId="2245743830" sldId="6907"/>
            <ac:spMk id="10" creationId="{4E779387-3721-417B-A9A1-AF761276B0D6}"/>
          </ac:spMkLst>
        </pc:spChg>
        <pc:picChg chg="add del mod">
          <ac:chgData name="Patsarun Chuaisongkhro" userId="a7a91740-7e8b-4dbd-9143-b6aedb25e6ea" providerId="ADAL" clId="{77C08EB9-5D16-4A9C-A3F9-F6189ABE563D}" dt="2021-09-10T11:58:31.504" v="5608" actId="478"/>
          <ac:picMkLst>
            <pc:docMk/>
            <pc:sldMk cId="2245743830" sldId="6907"/>
            <ac:picMk id="3" creationId="{065A2EDD-FEBA-4F03-9CBB-216E1702FB77}"/>
          </ac:picMkLst>
        </pc:picChg>
        <pc:picChg chg="add mod ord">
          <ac:chgData name="Patsarun Chuaisongkhro" userId="a7a91740-7e8b-4dbd-9143-b6aedb25e6ea" providerId="ADAL" clId="{77C08EB9-5D16-4A9C-A3F9-F6189ABE563D}" dt="2021-09-17T15:43:26.489" v="14187" actId="1076"/>
          <ac:picMkLst>
            <pc:docMk/>
            <pc:sldMk cId="2245743830" sldId="6907"/>
            <ac:picMk id="7" creationId="{C55AA041-6162-41DB-8761-58B377BDDA26}"/>
          </ac:picMkLst>
        </pc:picChg>
        <pc:picChg chg="add del mod">
          <ac:chgData name="Patsarun Chuaisongkhro" userId="a7a91740-7e8b-4dbd-9143-b6aedb25e6ea" providerId="ADAL" clId="{77C08EB9-5D16-4A9C-A3F9-F6189ABE563D}" dt="2021-09-10T12:50:30.723" v="5706" actId="478"/>
          <ac:picMkLst>
            <pc:docMk/>
            <pc:sldMk cId="2245743830" sldId="6907"/>
            <ac:picMk id="9" creationId="{67C48C20-1924-4C39-8E85-C344BB7EB013}"/>
          </ac:picMkLst>
        </pc:picChg>
        <pc:picChg chg="add mod">
          <ac:chgData name="Patsarun Chuaisongkhro" userId="a7a91740-7e8b-4dbd-9143-b6aedb25e6ea" providerId="ADAL" clId="{77C08EB9-5D16-4A9C-A3F9-F6189ABE563D}" dt="2021-09-10T12:07:58.153" v="5644" actId="1076"/>
          <ac:picMkLst>
            <pc:docMk/>
            <pc:sldMk cId="2245743830" sldId="6907"/>
            <ac:picMk id="12" creationId="{9FF76245-BDAB-448D-8B19-27E300C04165}"/>
          </ac:picMkLst>
        </pc:picChg>
        <pc:picChg chg="del">
          <ac:chgData name="Patsarun Chuaisongkhro" userId="a7a91740-7e8b-4dbd-9143-b6aedb25e6ea" providerId="ADAL" clId="{77C08EB9-5D16-4A9C-A3F9-F6189ABE563D}" dt="2021-09-10T11:57:49.411" v="5603" actId="478"/>
          <ac:picMkLst>
            <pc:docMk/>
            <pc:sldMk cId="2245743830" sldId="6907"/>
            <ac:picMk id="15" creationId="{F02BF2C6-75A3-4A6D-9F14-CE9F50ACDCFF}"/>
          </ac:picMkLst>
        </pc:picChg>
        <pc:picChg chg="add mod ord">
          <ac:chgData name="Patsarun Chuaisongkhro" userId="a7a91740-7e8b-4dbd-9143-b6aedb25e6ea" providerId="ADAL" clId="{77C08EB9-5D16-4A9C-A3F9-F6189ABE563D}" dt="2021-09-10T12:50:29.084" v="5705" actId="167"/>
          <ac:picMkLst>
            <pc:docMk/>
            <pc:sldMk cId="2245743830" sldId="6907"/>
            <ac:picMk id="16" creationId="{F015A1D0-52DF-4A14-AE19-83F67C579E40}"/>
          </ac:picMkLst>
        </pc:picChg>
        <pc:picChg chg="del">
          <ac:chgData name="Patsarun Chuaisongkhro" userId="a7a91740-7e8b-4dbd-9143-b6aedb25e6ea" providerId="ADAL" clId="{77C08EB9-5D16-4A9C-A3F9-F6189ABE563D}" dt="2021-09-10T12:04:25.413" v="5618" actId="478"/>
          <ac:picMkLst>
            <pc:docMk/>
            <pc:sldMk cId="2245743830" sldId="6907"/>
            <ac:picMk id="17" creationId="{AC3519C5-3C42-4793-89EC-EFAC10F0F5B4}"/>
          </ac:picMkLst>
        </pc:picChg>
        <pc:picChg chg="del">
          <ac:chgData name="Patsarun Chuaisongkhro" userId="a7a91740-7e8b-4dbd-9143-b6aedb25e6ea" providerId="ADAL" clId="{77C08EB9-5D16-4A9C-A3F9-F6189ABE563D}" dt="2021-09-10T12:04:39.923" v="5621" actId="478"/>
          <ac:picMkLst>
            <pc:docMk/>
            <pc:sldMk cId="2245743830" sldId="6907"/>
            <ac:picMk id="19" creationId="{AC1191D3-65E3-4ACE-8C40-10A88B9DA5A2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5:44:15.719" v="14198" actId="1076"/>
        <pc:sldMkLst>
          <pc:docMk/>
          <pc:sldMk cId="16667415" sldId="6908"/>
        </pc:sldMkLst>
        <pc:spChg chg="add mod ord">
          <ac:chgData name="Patsarun Chuaisongkhro" userId="a7a91740-7e8b-4dbd-9143-b6aedb25e6ea" providerId="ADAL" clId="{77C08EB9-5D16-4A9C-A3F9-F6189ABE563D}" dt="2021-09-17T15:44:07.773" v="14196" actId="167"/>
          <ac:spMkLst>
            <pc:docMk/>
            <pc:sldMk cId="16667415" sldId="6908"/>
            <ac:spMk id="2" creationId="{A3B37F75-234B-461F-9C50-35FEE619E33C}"/>
          </ac:spMkLst>
        </pc:spChg>
        <pc:spChg chg="del mod">
          <ac:chgData name="Patsarun Chuaisongkhro" userId="a7a91740-7e8b-4dbd-9143-b6aedb25e6ea" providerId="ADAL" clId="{77C08EB9-5D16-4A9C-A3F9-F6189ABE563D}" dt="2021-09-17T15:42:41.668" v="14175" actId="478"/>
          <ac:spMkLst>
            <pc:docMk/>
            <pc:sldMk cId="16667415" sldId="6908"/>
            <ac:spMk id="6" creationId="{6E38092D-3F87-41A8-9727-D5898B5C7B52}"/>
          </ac:spMkLst>
        </pc:spChg>
        <pc:spChg chg="mod ord">
          <ac:chgData name="Patsarun Chuaisongkhro" userId="a7a91740-7e8b-4dbd-9143-b6aedb25e6ea" providerId="ADAL" clId="{77C08EB9-5D16-4A9C-A3F9-F6189ABE563D}" dt="2021-09-17T15:42:43.849" v="14177" actId="27636"/>
          <ac:spMkLst>
            <pc:docMk/>
            <pc:sldMk cId="16667415" sldId="6908"/>
            <ac:spMk id="10" creationId="{4E779387-3721-417B-A9A1-AF761276B0D6}"/>
          </ac:spMkLst>
        </pc:spChg>
        <pc:picChg chg="add del">
          <ac:chgData name="Patsarun Chuaisongkhro" userId="a7a91740-7e8b-4dbd-9143-b6aedb25e6ea" providerId="ADAL" clId="{77C08EB9-5D16-4A9C-A3F9-F6189ABE563D}" dt="2021-09-10T12:42:18.075" v="5655" actId="22"/>
          <ac:picMkLst>
            <pc:docMk/>
            <pc:sldMk cId="16667415" sldId="6908"/>
            <ac:picMk id="3" creationId="{92A3DA1A-55E7-4E59-B368-4A1D1D7A8AC1}"/>
          </ac:picMkLst>
        </pc:picChg>
        <pc:picChg chg="del">
          <ac:chgData name="Patsarun Chuaisongkhro" userId="a7a91740-7e8b-4dbd-9143-b6aedb25e6ea" providerId="ADAL" clId="{77C08EB9-5D16-4A9C-A3F9-F6189ABE563D}" dt="2021-09-10T12:48:53.446" v="5696" actId="478"/>
          <ac:picMkLst>
            <pc:docMk/>
            <pc:sldMk cId="16667415" sldId="6908"/>
            <ac:picMk id="7" creationId="{C55AA041-6162-41DB-8761-58B377BDDA26}"/>
          </ac:picMkLst>
        </pc:picChg>
        <pc:picChg chg="add del">
          <ac:chgData name="Patsarun Chuaisongkhro" userId="a7a91740-7e8b-4dbd-9143-b6aedb25e6ea" providerId="ADAL" clId="{77C08EB9-5D16-4A9C-A3F9-F6189ABE563D}" dt="2021-09-10T12:42:19.393" v="5657" actId="22"/>
          <ac:picMkLst>
            <pc:docMk/>
            <pc:sldMk cId="16667415" sldId="6908"/>
            <ac:picMk id="8" creationId="{16279159-E8E3-4006-BCBA-C563936F355A}"/>
          </ac:picMkLst>
        </pc:picChg>
        <pc:picChg chg="add del">
          <ac:chgData name="Patsarun Chuaisongkhro" userId="a7a91740-7e8b-4dbd-9143-b6aedb25e6ea" providerId="ADAL" clId="{77C08EB9-5D16-4A9C-A3F9-F6189ABE563D}" dt="2021-09-10T12:42:29.783" v="5662" actId="478"/>
          <ac:picMkLst>
            <pc:docMk/>
            <pc:sldMk cId="16667415" sldId="6908"/>
            <ac:picMk id="9" creationId="{67C48C20-1924-4C39-8E85-C344BB7EB013}"/>
          </ac:picMkLst>
        </pc:picChg>
        <pc:picChg chg="del">
          <ac:chgData name="Patsarun Chuaisongkhro" userId="a7a91740-7e8b-4dbd-9143-b6aedb25e6ea" providerId="ADAL" clId="{77C08EB9-5D16-4A9C-A3F9-F6189ABE563D}" dt="2021-09-10T13:15:35.657" v="5713" actId="478"/>
          <ac:picMkLst>
            <pc:docMk/>
            <pc:sldMk cId="16667415" sldId="6908"/>
            <ac:picMk id="12" creationId="{9FF76245-BDAB-448D-8B19-27E300C04165}"/>
          </ac:picMkLst>
        </pc:picChg>
        <pc:picChg chg="add del mod ord">
          <ac:chgData name="Patsarun Chuaisongkhro" userId="a7a91740-7e8b-4dbd-9143-b6aedb25e6ea" providerId="ADAL" clId="{77C08EB9-5D16-4A9C-A3F9-F6189ABE563D}" dt="2021-09-10T13:14:56.241" v="5710" actId="478"/>
          <ac:picMkLst>
            <pc:docMk/>
            <pc:sldMk cId="16667415" sldId="6908"/>
            <ac:picMk id="13" creationId="{D3F7FF5B-EC6C-4A87-92E9-4351EEC995E7}"/>
          </ac:picMkLst>
        </pc:picChg>
        <pc:picChg chg="add del mod ord">
          <ac:chgData name="Patsarun Chuaisongkhro" userId="a7a91740-7e8b-4dbd-9143-b6aedb25e6ea" providerId="ADAL" clId="{77C08EB9-5D16-4A9C-A3F9-F6189ABE563D}" dt="2021-09-10T12:50:00.076" v="5702" actId="478"/>
          <ac:picMkLst>
            <pc:docMk/>
            <pc:sldMk cId="16667415" sldId="6908"/>
            <ac:picMk id="15" creationId="{F5267A98-7054-47FD-ABAA-16F5691CECD6}"/>
          </ac:picMkLst>
        </pc:picChg>
        <pc:picChg chg="add mod ord">
          <ac:chgData name="Patsarun Chuaisongkhro" userId="a7a91740-7e8b-4dbd-9143-b6aedb25e6ea" providerId="ADAL" clId="{77C08EB9-5D16-4A9C-A3F9-F6189ABE563D}" dt="2021-09-17T15:44:15.719" v="14198" actId="1076"/>
          <ac:picMkLst>
            <pc:docMk/>
            <pc:sldMk cId="16667415" sldId="6908"/>
            <ac:picMk id="17" creationId="{7E63B6F6-1066-4834-B875-13891EC4C3D5}"/>
          </ac:picMkLst>
        </pc:picChg>
        <pc:picChg chg="add mod ord">
          <ac:chgData name="Patsarun Chuaisongkhro" userId="a7a91740-7e8b-4dbd-9143-b6aedb25e6ea" providerId="ADAL" clId="{77C08EB9-5D16-4A9C-A3F9-F6189ABE563D}" dt="2021-09-10T13:14:53.379" v="5709" actId="167"/>
          <ac:picMkLst>
            <pc:docMk/>
            <pc:sldMk cId="16667415" sldId="6908"/>
            <ac:picMk id="19" creationId="{3D1C20DA-F59D-4E9E-9ABD-84188FBBF9F3}"/>
          </ac:picMkLst>
        </pc:picChg>
        <pc:picChg chg="add mod">
          <ac:chgData name="Patsarun Chuaisongkhro" userId="a7a91740-7e8b-4dbd-9143-b6aedb25e6ea" providerId="ADAL" clId="{77C08EB9-5D16-4A9C-A3F9-F6189ABE563D}" dt="2021-09-10T13:15:33.201" v="5712" actId="1076"/>
          <ac:picMkLst>
            <pc:docMk/>
            <pc:sldMk cId="16667415" sldId="6908"/>
            <ac:picMk id="21" creationId="{9FEF255F-ECDE-40C5-AE0C-F9874A682D9B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04:37.074" v="14483"/>
        <pc:sldMkLst>
          <pc:docMk/>
          <pc:sldMk cId="2472057748" sldId="6909"/>
        </pc:sldMkLst>
        <pc:spChg chg="add mod ord">
          <ac:chgData name="Patsarun Chuaisongkhro" userId="a7a91740-7e8b-4dbd-9143-b6aedb25e6ea" providerId="ADAL" clId="{77C08EB9-5D16-4A9C-A3F9-F6189ABE563D}" dt="2021-09-17T16:04:37.074" v="14483"/>
          <ac:spMkLst>
            <pc:docMk/>
            <pc:sldMk cId="2472057748" sldId="6909"/>
            <ac:spMk id="2" creationId="{3CE19968-3E07-4178-ADA8-63911D513098}"/>
          </ac:spMkLst>
        </pc:spChg>
        <pc:spChg chg="del mod">
          <ac:chgData name="Patsarun Chuaisongkhro" userId="a7a91740-7e8b-4dbd-9143-b6aedb25e6ea" providerId="ADAL" clId="{77C08EB9-5D16-4A9C-A3F9-F6189ABE563D}" dt="2021-09-17T16:04:31.786" v="14480" actId="478"/>
          <ac:spMkLst>
            <pc:docMk/>
            <pc:sldMk cId="2472057748" sldId="6909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6:04:34.120" v="14482" actId="27636"/>
          <ac:spMkLst>
            <pc:docMk/>
            <pc:sldMk cId="2472057748" sldId="6909"/>
            <ac:spMk id="10" creationId="{4E779387-3721-417B-A9A1-AF761276B0D6}"/>
          </ac:spMkLst>
        </pc:spChg>
        <pc:picChg chg="add mod">
          <ac:chgData name="Patsarun Chuaisongkhro" userId="a7a91740-7e8b-4dbd-9143-b6aedb25e6ea" providerId="ADAL" clId="{77C08EB9-5D16-4A9C-A3F9-F6189ABE563D}" dt="2021-09-10T14:49:24.627" v="5788" actId="1076"/>
          <ac:picMkLst>
            <pc:docMk/>
            <pc:sldMk cId="2472057748" sldId="6909"/>
            <ac:picMk id="3" creationId="{3E999C57-6887-4B36-8731-E859B68A0263}"/>
          </ac:picMkLst>
        </pc:picChg>
        <pc:picChg chg="del">
          <ac:chgData name="Patsarun Chuaisongkhro" userId="a7a91740-7e8b-4dbd-9143-b6aedb25e6ea" providerId="ADAL" clId="{77C08EB9-5D16-4A9C-A3F9-F6189ABE563D}" dt="2021-09-10T14:46:54.820" v="5716" actId="478"/>
          <ac:picMkLst>
            <pc:docMk/>
            <pc:sldMk cId="2472057748" sldId="6909"/>
            <ac:picMk id="8194" creationId="{DF63B224-6F34-47B8-90B9-7C0AEF2B33CE}"/>
          </ac:picMkLst>
        </pc:picChg>
        <pc:picChg chg="del">
          <ac:chgData name="Patsarun Chuaisongkhro" userId="a7a91740-7e8b-4dbd-9143-b6aedb25e6ea" providerId="ADAL" clId="{77C08EB9-5D16-4A9C-A3F9-F6189ABE563D}" dt="2021-09-10T14:46:56.021" v="5717" actId="478"/>
          <ac:picMkLst>
            <pc:docMk/>
            <pc:sldMk cId="2472057748" sldId="6909"/>
            <ac:picMk id="8198" creationId="{FBC6D27E-943F-4418-B1D1-55AA7EAEBA83}"/>
          </ac:picMkLst>
        </pc:picChg>
        <pc:picChg chg="add del mod">
          <ac:chgData name="Patsarun Chuaisongkhro" userId="a7a91740-7e8b-4dbd-9143-b6aedb25e6ea" providerId="ADAL" clId="{77C08EB9-5D16-4A9C-A3F9-F6189ABE563D}" dt="2021-09-10T14:49:13.213" v="5784" actId="478"/>
          <ac:picMkLst>
            <pc:docMk/>
            <pc:sldMk cId="2472057748" sldId="6909"/>
            <ac:picMk id="10242" creationId="{BCF6912E-BEF0-42CA-A163-71646290197E}"/>
          </ac:picMkLst>
        </pc:picChg>
      </pc:sldChg>
      <pc:sldChg chg="addSp delSp add del mod">
        <pc:chgData name="Patsarun Chuaisongkhro" userId="a7a91740-7e8b-4dbd-9143-b6aedb25e6ea" providerId="ADAL" clId="{77C08EB9-5D16-4A9C-A3F9-F6189ABE563D}" dt="2021-09-10T14:49:09.915" v="5782" actId="47"/>
        <pc:sldMkLst>
          <pc:docMk/>
          <pc:sldMk cId="331098567" sldId="6910"/>
        </pc:sldMkLst>
        <pc:picChg chg="add del">
          <ac:chgData name="Patsarun Chuaisongkhro" userId="a7a91740-7e8b-4dbd-9143-b6aedb25e6ea" providerId="ADAL" clId="{77C08EB9-5D16-4A9C-A3F9-F6189ABE563D}" dt="2021-09-10T14:48:59.452" v="5774" actId="478"/>
          <ac:picMkLst>
            <pc:docMk/>
            <pc:sldMk cId="331098567" sldId="6910"/>
            <ac:picMk id="3" creationId="{3E999C57-6887-4B36-8731-E859B68A0263}"/>
          </ac:picMkLst>
        </pc:picChg>
        <pc:picChg chg="del">
          <ac:chgData name="Patsarun Chuaisongkhro" userId="a7a91740-7e8b-4dbd-9143-b6aedb25e6ea" providerId="ADAL" clId="{77C08EB9-5D16-4A9C-A3F9-F6189ABE563D}" dt="2021-09-10T14:47:51.150" v="5747" actId="478"/>
          <ac:picMkLst>
            <pc:docMk/>
            <pc:sldMk cId="331098567" sldId="6910"/>
            <ac:picMk id="10242" creationId="{BCF6912E-BEF0-42CA-A163-71646290197E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07:11.937" v="14535" actId="20577"/>
        <pc:sldMkLst>
          <pc:docMk/>
          <pc:sldMk cId="1776374700" sldId="6911"/>
        </pc:sldMkLst>
        <pc:spChg chg="add mod ord">
          <ac:chgData name="Patsarun Chuaisongkhro" userId="a7a91740-7e8b-4dbd-9143-b6aedb25e6ea" providerId="ADAL" clId="{77C08EB9-5D16-4A9C-A3F9-F6189ABE563D}" dt="2021-09-17T16:07:11.937" v="14535" actId="20577"/>
          <ac:spMkLst>
            <pc:docMk/>
            <pc:sldMk cId="1776374700" sldId="6911"/>
            <ac:spMk id="2" creationId="{93B031D5-EC7F-4C51-A67E-4FA0022991C4}"/>
          </ac:spMkLst>
        </pc:spChg>
        <pc:spChg chg="del mod">
          <ac:chgData name="Patsarun Chuaisongkhro" userId="a7a91740-7e8b-4dbd-9143-b6aedb25e6ea" providerId="ADAL" clId="{77C08EB9-5D16-4A9C-A3F9-F6189ABE563D}" dt="2021-09-17T16:06:00.040" v="14484" actId="478"/>
          <ac:spMkLst>
            <pc:docMk/>
            <pc:sldMk cId="1776374700" sldId="6911"/>
            <ac:spMk id="9" creationId="{F78FE0D8-C028-41F9-A3BF-71C0CBBAD3D1}"/>
          </ac:spMkLst>
        </pc:spChg>
        <pc:spChg chg="mod ord">
          <ac:chgData name="Patsarun Chuaisongkhro" userId="a7a91740-7e8b-4dbd-9143-b6aedb25e6ea" providerId="ADAL" clId="{77C08EB9-5D16-4A9C-A3F9-F6189ABE563D}" dt="2021-09-17T16:06:04.468" v="14486" actId="27636"/>
          <ac:spMkLst>
            <pc:docMk/>
            <pc:sldMk cId="1776374700" sldId="6911"/>
            <ac:spMk id="10" creationId="{4E779387-3721-417B-A9A1-AF761276B0D6}"/>
          </ac:spMkLst>
        </pc:spChg>
        <pc:picChg chg="del">
          <ac:chgData name="Patsarun Chuaisongkhro" userId="a7a91740-7e8b-4dbd-9143-b6aedb25e6ea" providerId="ADAL" clId="{77C08EB9-5D16-4A9C-A3F9-F6189ABE563D}" dt="2021-09-10T14:49:28.749" v="5789" actId="478"/>
          <ac:picMkLst>
            <pc:docMk/>
            <pc:sldMk cId="1776374700" sldId="6911"/>
            <ac:picMk id="3" creationId="{3E999C57-6887-4B36-8731-E859B68A0263}"/>
          </ac:picMkLst>
        </pc:picChg>
        <pc:picChg chg="mod">
          <ac:chgData name="Patsarun Chuaisongkhro" userId="a7a91740-7e8b-4dbd-9143-b6aedb25e6ea" providerId="ADAL" clId="{77C08EB9-5D16-4A9C-A3F9-F6189ABE563D}" dt="2021-09-10T14:52:21.449" v="5994" actId="1076"/>
          <ac:picMkLst>
            <pc:docMk/>
            <pc:sldMk cId="1776374700" sldId="6911"/>
            <ac:picMk id="10242" creationId="{BCF6912E-BEF0-42CA-A163-71646290197E}"/>
          </ac:picMkLst>
        </pc:picChg>
      </pc:sldChg>
      <pc:sldChg chg="modSp add mod ord">
        <pc:chgData name="Patsarun Chuaisongkhro" userId="a7a91740-7e8b-4dbd-9143-b6aedb25e6ea" providerId="ADAL" clId="{77C08EB9-5D16-4A9C-A3F9-F6189ABE563D}" dt="2021-09-16T15:01:39.585" v="10528" actId="20577"/>
        <pc:sldMkLst>
          <pc:docMk/>
          <pc:sldMk cId="894570027" sldId="6912"/>
        </pc:sldMkLst>
        <pc:spChg chg="mod">
          <ac:chgData name="Patsarun Chuaisongkhro" userId="a7a91740-7e8b-4dbd-9143-b6aedb25e6ea" providerId="ADAL" clId="{77C08EB9-5D16-4A9C-A3F9-F6189ABE563D}" dt="2021-09-10T14:55:26.101" v="6002"/>
          <ac:spMkLst>
            <pc:docMk/>
            <pc:sldMk cId="894570027" sldId="6912"/>
            <ac:spMk id="2" creationId="{3F1C3446-7597-48F6-BC4A-2DB1FE3F3E68}"/>
          </ac:spMkLst>
        </pc:spChg>
        <pc:spChg chg="mod">
          <ac:chgData name="Patsarun Chuaisongkhro" userId="a7a91740-7e8b-4dbd-9143-b6aedb25e6ea" providerId="ADAL" clId="{77C08EB9-5D16-4A9C-A3F9-F6189ABE563D}" dt="2021-09-16T15:01:39.585" v="10528" actId="20577"/>
          <ac:spMkLst>
            <pc:docMk/>
            <pc:sldMk cId="894570027" sldId="6912"/>
            <ac:spMk id="5" creationId="{CFEC974B-8E31-4422-BD30-E12A97EFA2D2}"/>
          </ac:spMkLst>
        </pc:spChg>
      </pc:sldChg>
      <pc:sldChg chg="modSp add del mod">
        <pc:chgData name="Patsarun Chuaisongkhro" userId="a7a91740-7e8b-4dbd-9143-b6aedb25e6ea" providerId="ADAL" clId="{77C08EB9-5D16-4A9C-A3F9-F6189ABE563D}" dt="2021-09-10T15:10:45.944" v="6091" actId="47"/>
        <pc:sldMkLst>
          <pc:docMk/>
          <pc:sldMk cId="3210962599" sldId="6913"/>
        </pc:sldMkLst>
        <pc:spChg chg="mod">
          <ac:chgData name="Patsarun Chuaisongkhro" userId="a7a91740-7e8b-4dbd-9143-b6aedb25e6ea" providerId="ADAL" clId="{77C08EB9-5D16-4A9C-A3F9-F6189ABE563D}" dt="2021-09-10T15:00:31.321" v="6024" actId="20577"/>
          <ac:spMkLst>
            <pc:docMk/>
            <pc:sldMk cId="3210962599" sldId="6913"/>
            <ac:spMk id="10" creationId="{4E779387-3721-417B-A9A1-AF761276B0D6}"/>
          </ac:spMkLst>
        </pc:spChg>
      </pc:sldChg>
      <pc:sldChg chg="modSp add del mod ord">
        <pc:chgData name="Patsarun Chuaisongkhro" userId="a7a91740-7e8b-4dbd-9143-b6aedb25e6ea" providerId="ADAL" clId="{77C08EB9-5D16-4A9C-A3F9-F6189ABE563D}" dt="2021-09-14T14:32:29.574" v="6584" actId="47"/>
        <pc:sldMkLst>
          <pc:docMk/>
          <pc:sldMk cId="1905764944" sldId="6914"/>
        </pc:sldMkLst>
        <pc:spChg chg="mod">
          <ac:chgData name="Patsarun Chuaisongkhro" userId="a7a91740-7e8b-4dbd-9143-b6aedb25e6ea" providerId="ADAL" clId="{77C08EB9-5D16-4A9C-A3F9-F6189ABE563D}" dt="2021-09-10T15:03:55.669" v="6030"/>
          <ac:spMkLst>
            <pc:docMk/>
            <pc:sldMk cId="1905764944" sldId="6914"/>
            <ac:spMk id="8" creationId="{069EF958-B018-4A3F-B37F-FC76D1895D41}"/>
          </ac:spMkLst>
        </pc:spChg>
      </pc:sldChg>
      <pc:sldChg chg="add del">
        <pc:chgData name="Patsarun Chuaisongkhro" userId="a7a91740-7e8b-4dbd-9143-b6aedb25e6ea" providerId="ADAL" clId="{77C08EB9-5D16-4A9C-A3F9-F6189ABE563D}" dt="2021-09-14T16:08:43.452" v="6605" actId="47"/>
        <pc:sldMkLst>
          <pc:docMk/>
          <pc:sldMk cId="1773010959" sldId="6915"/>
        </pc:sldMkLst>
      </pc:sldChg>
      <pc:sldChg chg="addSp delSp modSp add mod chgLayout">
        <pc:chgData name="Patsarun Chuaisongkhro" userId="a7a91740-7e8b-4dbd-9143-b6aedb25e6ea" providerId="ADAL" clId="{77C08EB9-5D16-4A9C-A3F9-F6189ABE563D}" dt="2021-09-17T16:11:20.432" v="14619" actId="5793"/>
        <pc:sldMkLst>
          <pc:docMk/>
          <pc:sldMk cId="3552916307" sldId="6916"/>
        </pc:sldMkLst>
        <pc:spChg chg="del mod">
          <ac:chgData name="Patsarun Chuaisongkhro" userId="a7a91740-7e8b-4dbd-9143-b6aedb25e6ea" providerId="ADAL" clId="{77C08EB9-5D16-4A9C-A3F9-F6189ABE563D}" dt="2021-09-17T16:10:52.441" v="14609" actId="478"/>
          <ac:spMkLst>
            <pc:docMk/>
            <pc:sldMk cId="3552916307" sldId="6916"/>
            <ac:spMk id="6" creationId="{CD8845E2-A7A1-435D-8136-216C879732AF}"/>
          </ac:spMkLst>
        </pc:spChg>
        <pc:spChg chg="del">
          <ac:chgData name="Patsarun Chuaisongkhro" userId="a7a91740-7e8b-4dbd-9143-b6aedb25e6ea" providerId="ADAL" clId="{77C08EB9-5D16-4A9C-A3F9-F6189ABE563D}" dt="2021-09-16T15:03:02.916" v="10570" actId="478"/>
          <ac:spMkLst>
            <pc:docMk/>
            <pc:sldMk cId="3552916307" sldId="6916"/>
            <ac:spMk id="8" creationId="{069EF958-B018-4A3F-B37F-FC76D1895D41}"/>
          </ac:spMkLst>
        </pc:spChg>
        <pc:spChg chg="add del mod">
          <ac:chgData name="Patsarun Chuaisongkhro" userId="a7a91740-7e8b-4dbd-9143-b6aedb25e6ea" providerId="ADAL" clId="{77C08EB9-5D16-4A9C-A3F9-F6189ABE563D}" dt="2021-09-16T15:03:04.803" v="10571" actId="478"/>
          <ac:spMkLst>
            <pc:docMk/>
            <pc:sldMk cId="3552916307" sldId="6916"/>
            <ac:spMk id="12" creationId="{D5FF9859-1EBB-4959-BECD-19448F9D1FB4}"/>
          </ac:spMkLst>
        </pc:spChg>
        <pc:spChg chg="add mod ord">
          <ac:chgData name="Patsarun Chuaisongkhro" userId="a7a91740-7e8b-4dbd-9143-b6aedb25e6ea" providerId="ADAL" clId="{77C08EB9-5D16-4A9C-A3F9-F6189ABE563D}" dt="2021-09-17T16:10:56.795" v="14611" actId="27636"/>
          <ac:spMkLst>
            <pc:docMk/>
            <pc:sldMk cId="3552916307" sldId="6916"/>
            <ac:spMk id="14" creationId="{8B6E421D-362A-4099-9E69-2CB679A6DAAF}"/>
          </ac:spMkLst>
        </pc:spChg>
        <pc:spChg chg="add mod ord">
          <ac:chgData name="Patsarun Chuaisongkhro" userId="a7a91740-7e8b-4dbd-9143-b6aedb25e6ea" providerId="ADAL" clId="{77C08EB9-5D16-4A9C-A3F9-F6189ABE563D}" dt="2021-09-17T16:11:20.432" v="14619" actId="5793"/>
          <ac:spMkLst>
            <pc:docMk/>
            <pc:sldMk cId="3552916307" sldId="6916"/>
            <ac:spMk id="15" creationId="{20C6D63C-7E41-4E4B-8B26-E898295C1347}"/>
          </ac:spMkLst>
        </pc:spChg>
        <pc:picChg chg="del">
          <ac:chgData name="Patsarun Chuaisongkhro" userId="a7a91740-7e8b-4dbd-9143-b6aedb25e6ea" providerId="ADAL" clId="{77C08EB9-5D16-4A9C-A3F9-F6189ABE563D}" dt="2021-09-10T15:10:57.481" v="6093" actId="478"/>
          <ac:picMkLst>
            <pc:docMk/>
            <pc:sldMk cId="3552916307" sldId="6916"/>
            <ac:picMk id="2" creationId="{63BD7922-21A4-407F-9785-649A9DDB5692}"/>
          </ac:picMkLst>
        </pc:picChg>
        <pc:picChg chg="add del mod">
          <ac:chgData name="Patsarun Chuaisongkhro" userId="a7a91740-7e8b-4dbd-9143-b6aedb25e6ea" providerId="ADAL" clId="{77C08EB9-5D16-4A9C-A3F9-F6189ABE563D}" dt="2021-09-14T16:07:45.304" v="6598" actId="478"/>
          <ac:picMkLst>
            <pc:docMk/>
            <pc:sldMk cId="3552916307" sldId="6916"/>
            <ac:picMk id="3" creationId="{6EF4C8F1-1B4C-40A8-A975-DF3CF979F9FF}"/>
          </ac:picMkLst>
        </pc:picChg>
        <pc:picChg chg="add del mod">
          <ac:chgData name="Patsarun Chuaisongkhro" userId="a7a91740-7e8b-4dbd-9143-b6aedb25e6ea" providerId="ADAL" clId="{77C08EB9-5D16-4A9C-A3F9-F6189ABE563D}" dt="2021-09-10T15:54:14.698" v="6311" actId="478"/>
          <ac:picMkLst>
            <pc:docMk/>
            <pc:sldMk cId="3552916307" sldId="6916"/>
            <ac:picMk id="4" creationId="{97F981F2-C73F-434F-A279-5DC86CFA0B6E}"/>
          </ac:picMkLst>
        </pc:picChg>
        <pc:picChg chg="add del mod">
          <ac:chgData name="Patsarun Chuaisongkhro" userId="a7a91740-7e8b-4dbd-9143-b6aedb25e6ea" providerId="ADAL" clId="{77C08EB9-5D16-4A9C-A3F9-F6189ABE563D}" dt="2021-09-10T15:12:52.653" v="6097" actId="478"/>
          <ac:picMkLst>
            <pc:docMk/>
            <pc:sldMk cId="3552916307" sldId="6916"/>
            <ac:picMk id="5" creationId="{3240EED6-5F12-4845-A870-6ACF74E515DC}"/>
          </ac:picMkLst>
        </pc:picChg>
        <pc:picChg chg="add del mod">
          <ac:chgData name="Patsarun Chuaisongkhro" userId="a7a91740-7e8b-4dbd-9143-b6aedb25e6ea" providerId="ADAL" clId="{77C08EB9-5D16-4A9C-A3F9-F6189ABE563D}" dt="2021-09-14T16:07:46.944" v="6599" actId="478"/>
          <ac:picMkLst>
            <pc:docMk/>
            <pc:sldMk cId="3552916307" sldId="6916"/>
            <ac:picMk id="5" creationId="{959C3907-FD86-4B69-A6CD-C925422ECBF7}"/>
          </ac:picMkLst>
        </pc:picChg>
        <pc:picChg chg="add mod">
          <ac:chgData name="Patsarun Chuaisongkhro" userId="a7a91740-7e8b-4dbd-9143-b6aedb25e6ea" providerId="ADAL" clId="{77C08EB9-5D16-4A9C-A3F9-F6189ABE563D}" dt="2021-09-14T16:08:20.854" v="6604" actId="1076"/>
          <ac:picMkLst>
            <pc:docMk/>
            <pc:sldMk cId="3552916307" sldId="6916"/>
            <ac:picMk id="9" creationId="{77753674-CA40-4D83-B47B-E22CD49F5477}"/>
          </ac:picMkLst>
        </pc:picChg>
        <pc:picChg chg="add del mod">
          <ac:chgData name="Patsarun Chuaisongkhro" userId="a7a91740-7e8b-4dbd-9143-b6aedb25e6ea" providerId="ADAL" clId="{77C08EB9-5D16-4A9C-A3F9-F6189ABE563D}" dt="2021-09-10T15:55:14.709" v="6314" actId="478"/>
          <ac:picMkLst>
            <pc:docMk/>
            <pc:sldMk cId="3552916307" sldId="6916"/>
            <ac:picMk id="9" creationId="{95EC27A2-36D8-450D-8B75-A2638E7261DD}"/>
          </ac:picMkLst>
        </pc:picChg>
        <pc:picChg chg="add del mod">
          <ac:chgData name="Patsarun Chuaisongkhro" userId="a7a91740-7e8b-4dbd-9143-b6aedb25e6ea" providerId="ADAL" clId="{77C08EB9-5D16-4A9C-A3F9-F6189ABE563D}" dt="2021-09-14T16:03:44.170" v="6592" actId="478"/>
          <ac:picMkLst>
            <pc:docMk/>
            <pc:sldMk cId="3552916307" sldId="6916"/>
            <ac:picMk id="11" creationId="{A29B7323-FF70-4D61-8CE1-69A4B1127B5B}"/>
          </ac:picMkLst>
        </pc:picChg>
        <pc:picChg chg="add del mod">
          <ac:chgData name="Patsarun Chuaisongkhro" userId="a7a91740-7e8b-4dbd-9143-b6aedb25e6ea" providerId="ADAL" clId="{77C08EB9-5D16-4A9C-A3F9-F6189ABE563D}" dt="2021-09-14T16:03:35.737" v="6590" actId="478"/>
          <ac:picMkLst>
            <pc:docMk/>
            <pc:sldMk cId="3552916307" sldId="6916"/>
            <ac:picMk id="13" creationId="{BB15CD6B-D05F-4719-B26B-4FFD76A040D7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11:40.815" v="14625" actId="15"/>
        <pc:sldMkLst>
          <pc:docMk/>
          <pc:sldMk cId="765659656" sldId="6917"/>
        </pc:sldMkLst>
        <pc:spChg chg="add del mod">
          <ac:chgData name="Patsarun Chuaisongkhro" userId="a7a91740-7e8b-4dbd-9143-b6aedb25e6ea" providerId="ADAL" clId="{77C08EB9-5D16-4A9C-A3F9-F6189ABE563D}" dt="2021-09-16T15:03:12.256" v="10574" actId="478"/>
          <ac:spMkLst>
            <pc:docMk/>
            <pc:sldMk cId="765659656" sldId="6917"/>
            <ac:spMk id="3" creationId="{EB6F1ED1-4E70-4108-9F0A-C606F6EAB33E}"/>
          </ac:spMkLst>
        </pc:spChg>
        <pc:spChg chg="add mod ord">
          <ac:chgData name="Patsarun Chuaisongkhro" userId="a7a91740-7e8b-4dbd-9143-b6aedb25e6ea" providerId="ADAL" clId="{77C08EB9-5D16-4A9C-A3F9-F6189ABE563D}" dt="2021-09-17T16:11:40.815" v="14625" actId="15"/>
          <ac:spMkLst>
            <pc:docMk/>
            <pc:sldMk cId="765659656" sldId="6917"/>
            <ac:spMk id="4" creationId="{4D3492DA-3D13-4D1A-90C8-8B322ED51D04}"/>
          </ac:spMkLst>
        </pc:spChg>
        <pc:spChg chg="del mod">
          <ac:chgData name="Patsarun Chuaisongkhro" userId="a7a91740-7e8b-4dbd-9143-b6aedb25e6ea" providerId="ADAL" clId="{77C08EB9-5D16-4A9C-A3F9-F6189ABE563D}" dt="2021-09-17T16:11:27.751" v="14620" actId="478"/>
          <ac:spMkLst>
            <pc:docMk/>
            <pc:sldMk cId="765659656" sldId="6917"/>
            <ac:spMk id="6" creationId="{CD8845E2-A7A1-435D-8136-216C879732AF}"/>
          </ac:spMkLst>
        </pc:spChg>
        <pc:spChg chg="del">
          <ac:chgData name="Patsarun Chuaisongkhro" userId="a7a91740-7e8b-4dbd-9143-b6aedb25e6ea" providerId="ADAL" clId="{77C08EB9-5D16-4A9C-A3F9-F6189ABE563D}" dt="2021-09-16T15:03:09.336" v="10573" actId="478"/>
          <ac:spMkLst>
            <pc:docMk/>
            <pc:sldMk cId="765659656" sldId="6917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11:29.021" v="14622" actId="27636"/>
          <ac:spMkLst>
            <pc:docMk/>
            <pc:sldMk cId="765659656" sldId="6917"/>
            <ac:spMk id="9" creationId="{62F0912F-BBB7-4B70-8D8B-547943CF6AC6}"/>
          </ac:spMkLst>
        </pc:spChg>
        <pc:picChg chg="add del mod">
          <ac:chgData name="Patsarun Chuaisongkhro" userId="a7a91740-7e8b-4dbd-9143-b6aedb25e6ea" providerId="ADAL" clId="{77C08EB9-5D16-4A9C-A3F9-F6189ABE563D}" dt="2021-09-10T15:50:06.550" v="6304" actId="478"/>
          <ac:picMkLst>
            <pc:docMk/>
            <pc:sldMk cId="765659656" sldId="6917"/>
            <ac:picMk id="3" creationId="{BF08A5EF-53F2-4330-8649-3E9898E0F87C}"/>
          </ac:picMkLst>
        </pc:picChg>
        <pc:picChg chg="del">
          <ac:chgData name="Patsarun Chuaisongkhro" userId="a7a91740-7e8b-4dbd-9143-b6aedb25e6ea" providerId="ADAL" clId="{77C08EB9-5D16-4A9C-A3F9-F6189ABE563D}" dt="2021-09-10T15:26:30.610" v="6270" actId="478"/>
          <ac:picMkLst>
            <pc:docMk/>
            <pc:sldMk cId="765659656" sldId="6917"/>
            <ac:picMk id="4" creationId="{97F981F2-C73F-434F-A279-5DC86CFA0B6E}"/>
          </ac:picMkLst>
        </pc:picChg>
        <pc:picChg chg="add mod">
          <ac:chgData name="Patsarun Chuaisongkhro" userId="a7a91740-7e8b-4dbd-9143-b6aedb25e6ea" providerId="ADAL" clId="{77C08EB9-5D16-4A9C-A3F9-F6189ABE563D}" dt="2021-09-10T15:50:30.021" v="6310" actId="1076"/>
          <ac:picMkLst>
            <pc:docMk/>
            <pc:sldMk cId="765659656" sldId="6917"/>
            <ac:picMk id="7" creationId="{7EC738EE-FBA1-4D9C-98CE-23F09314333D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6:07:40.746" v="14550" actId="15"/>
        <pc:sldMkLst>
          <pc:docMk/>
          <pc:sldMk cId="2334630712" sldId="6918"/>
        </pc:sldMkLst>
        <pc:spChg chg="del mod">
          <ac:chgData name="Patsarun Chuaisongkhro" userId="a7a91740-7e8b-4dbd-9143-b6aedb25e6ea" providerId="ADAL" clId="{77C08EB9-5D16-4A9C-A3F9-F6189ABE563D}" dt="2021-09-17T16:07:25.552" v="14536" actId="478"/>
          <ac:spMkLst>
            <pc:docMk/>
            <pc:sldMk cId="2334630712" sldId="6918"/>
            <ac:spMk id="6" creationId="{CD8845E2-A7A1-435D-8136-216C879732AF}"/>
          </ac:spMkLst>
        </pc:spChg>
        <pc:spChg chg="add del">
          <ac:chgData name="Patsarun Chuaisongkhro" userId="a7a91740-7e8b-4dbd-9143-b6aedb25e6ea" providerId="ADAL" clId="{77C08EB9-5D16-4A9C-A3F9-F6189ABE563D}" dt="2021-09-14T14:31:54.513" v="6578" actId="22"/>
          <ac:spMkLst>
            <pc:docMk/>
            <pc:sldMk cId="2334630712" sldId="6918"/>
            <ac:spMk id="7" creationId="{AC54F680-4F1E-432A-9A49-5DCD1A9D3E03}"/>
          </ac:spMkLst>
        </pc:spChg>
        <pc:spChg chg="mod ord">
          <ac:chgData name="Patsarun Chuaisongkhro" userId="a7a91740-7e8b-4dbd-9143-b6aedb25e6ea" providerId="ADAL" clId="{77C08EB9-5D16-4A9C-A3F9-F6189ABE563D}" dt="2021-09-17T16:07:27.543" v="14538" actId="27636"/>
          <ac:spMkLst>
            <pc:docMk/>
            <pc:sldMk cId="2334630712" sldId="6918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07:40.746" v="14550" actId="15"/>
          <ac:spMkLst>
            <pc:docMk/>
            <pc:sldMk cId="2334630712" sldId="6918"/>
            <ac:spMk id="9" creationId="{733C80EB-7F39-429F-BA00-F0A97018509E}"/>
          </ac:spMkLst>
        </pc:spChg>
        <pc:picChg chg="del mod">
          <ac:chgData name="Patsarun Chuaisongkhro" userId="a7a91740-7e8b-4dbd-9143-b6aedb25e6ea" providerId="ADAL" clId="{77C08EB9-5D16-4A9C-A3F9-F6189ABE563D}" dt="2021-09-14T16:01:42.691" v="6587" actId="478"/>
          <ac:picMkLst>
            <pc:docMk/>
            <pc:sldMk cId="2334630712" sldId="6918"/>
            <ac:picMk id="2" creationId="{63BD7922-21A4-407F-9785-649A9DDB5692}"/>
          </ac:picMkLst>
        </pc:picChg>
        <pc:picChg chg="add mod">
          <ac:chgData name="Patsarun Chuaisongkhro" userId="a7a91740-7e8b-4dbd-9143-b6aedb25e6ea" providerId="ADAL" clId="{77C08EB9-5D16-4A9C-A3F9-F6189ABE563D}" dt="2021-09-14T16:01:46.153" v="6589" actId="1076"/>
          <ac:picMkLst>
            <pc:docMk/>
            <pc:sldMk cId="2334630712" sldId="6918"/>
            <ac:picMk id="5" creationId="{0F2DB8B2-2EB2-418F-8112-C0727C37F91F}"/>
          </ac:picMkLst>
        </pc:picChg>
      </pc:sldChg>
      <pc:sldChg chg="addSp delSp modSp add mod ord chgLayout modNotesTx">
        <pc:chgData name="Patsarun Chuaisongkhro" userId="a7a91740-7e8b-4dbd-9143-b6aedb25e6ea" providerId="ADAL" clId="{77C08EB9-5D16-4A9C-A3F9-F6189ABE563D}" dt="2021-09-17T16:32:01.294" v="14916" actId="20577"/>
        <pc:sldMkLst>
          <pc:docMk/>
          <pc:sldMk cId="902014041" sldId="6919"/>
        </pc:sldMkLst>
        <pc:spChg chg="del mod">
          <ac:chgData name="Patsarun Chuaisongkhro" userId="a7a91740-7e8b-4dbd-9143-b6aedb25e6ea" providerId="ADAL" clId="{77C08EB9-5D16-4A9C-A3F9-F6189ABE563D}" dt="2021-09-17T16:31:14.066" v="14861" actId="478"/>
          <ac:spMkLst>
            <pc:docMk/>
            <pc:sldMk cId="902014041" sldId="6919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31:15.462" v="14863" actId="27636"/>
          <ac:spMkLst>
            <pc:docMk/>
            <pc:sldMk cId="902014041" sldId="6919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32:01.294" v="14916" actId="20577"/>
          <ac:spMkLst>
            <pc:docMk/>
            <pc:sldMk cId="902014041" sldId="6919"/>
            <ac:spMk id="15" creationId="{71DC143D-73C0-49A8-8D4E-816CB4128BD3}"/>
          </ac:spMkLst>
        </pc:spChg>
        <pc:picChg chg="add del mod ord">
          <ac:chgData name="Patsarun Chuaisongkhro" userId="a7a91740-7e8b-4dbd-9143-b6aedb25e6ea" providerId="ADAL" clId="{77C08EB9-5D16-4A9C-A3F9-F6189ABE563D}" dt="2021-09-15T14:48:12.923" v="9019" actId="478"/>
          <ac:picMkLst>
            <pc:docMk/>
            <pc:sldMk cId="902014041" sldId="6919"/>
            <ac:picMk id="3" creationId="{79782D34-DACD-47E2-8F34-F9D81C874D24}"/>
          </ac:picMkLst>
        </pc:picChg>
        <pc:picChg chg="add del mod ord">
          <ac:chgData name="Patsarun Chuaisongkhro" userId="a7a91740-7e8b-4dbd-9143-b6aedb25e6ea" providerId="ADAL" clId="{77C08EB9-5D16-4A9C-A3F9-F6189ABE563D}" dt="2021-09-15T19:04:13.979" v="9955" actId="478"/>
          <ac:picMkLst>
            <pc:docMk/>
            <pc:sldMk cId="902014041" sldId="6919"/>
            <ac:picMk id="5" creationId="{1B967D29-F8F1-4781-B3E1-B85A350EFC51}"/>
          </ac:picMkLst>
        </pc:picChg>
        <pc:picChg chg="del">
          <ac:chgData name="Patsarun Chuaisongkhro" userId="a7a91740-7e8b-4dbd-9143-b6aedb25e6ea" providerId="ADAL" clId="{77C08EB9-5D16-4A9C-A3F9-F6189ABE563D}" dt="2021-09-14T16:10:07.378" v="6643" actId="478"/>
          <ac:picMkLst>
            <pc:docMk/>
            <pc:sldMk cId="902014041" sldId="6919"/>
            <ac:picMk id="7" creationId="{7EC738EE-FBA1-4D9C-98CE-23F09314333D}"/>
          </ac:picMkLst>
        </pc:picChg>
        <pc:picChg chg="add del mod modCrop">
          <ac:chgData name="Patsarun Chuaisongkhro" userId="a7a91740-7e8b-4dbd-9143-b6aedb25e6ea" providerId="ADAL" clId="{77C08EB9-5D16-4A9C-A3F9-F6189ABE563D}" dt="2021-09-15T19:04:12.504" v="9954" actId="478"/>
          <ac:picMkLst>
            <pc:docMk/>
            <pc:sldMk cId="902014041" sldId="6919"/>
            <ac:picMk id="10" creationId="{36C500AC-AA19-42A7-B427-B0B6202F889C}"/>
          </ac:picMkLst>
        </pc:picChg>
        <pc:picChg chg="add mod">
          <ac:chgData name="Patsarun Chuaisongkhro" userId="a7a91740-7e8b-4dbd-9143-b6aedb25e6ea" providerId="ADAL" clId="{77C08EB9-5D16-4A9C-A3F9-F6189ABE563D}" dt="2021-09-15T19:05:41.476" v="10024" actId="1076"/>
          <ac:picMkLst>
            <pc:docMk/>
            <pc:sldMk cId="902014041" sldId="6919"/>
            <ac:picMk id="12" creationId="{B9AF8889-F9C0-4374-829B-8AB3DD010B37}"/>
          </ac:picMkLst>
        </pc:picChg>
        <pc:picChg chg="add mod">
          <ac:chgData name="Patsarun Chuaisongkhro" userId="a7a91740-7e8b-4dbd-9143-b6aedb25e6ea" providerId="ADAL" clId="{77C08EB9-5D16-4A9C-A3F9-F6189ABE563D}" dt="2021-09-15T19:05:43.312" v="10025" actId="1076"/>
          <ac:picMkLst>
            <pc:docMk/>
            <pc:sldMk cId="902014041" sldId="6919"/>
            <ac:picMk id="14" creationId="{8F426A14-59BA-4D0A-9B5B-AE506BDAE870}"/>
          </ac:picMkLst>
        </pc:picChg>
      </pc:sldChg>
      <pc:sldChg chg="add del">
        <pc:chgData name="Patsarun Chuaisongkhro" userId="a7a91740-7e8b-4dbd-9143-b6aedb25e6ea" providerId="ADAL" clId="{77C08EB9-5D16-4A9C-A3F9-F6189ABE563D}" dt="2021-09-14T14:32:49.341" v="6586" actId="47"/>
        <pc:sldMkLst>
          <pc:docMk/>
          <pc:sldMk cId="3106013144" sldId="6919"/>
        </pc:sldMkLst>
      </pc:sldChg>
      <pc:sldChg chg="addSp delSp modSp add mod chgLayout">
        <pc:chgData name="Patsarun Chuaisongkhro" userId="a7a91740-7e8b-4dbd-9143-b6aedb25e6ea" providerId="ADAL" clId="{77C08EB9-5D16-4A9C-A3F9-F6189ABE563D}" dt="2021-09-18T16:45:24.314" v="15872" actId="20577"/>
        <pc:sldMkLst>
          <pc:docMk/>
          <pc:sldMk cId="664446310" sldId="6920"/>
        </pc:sldMkLst>
        <pc:spChg chg="add mod ord">
          <ac:chgData name="Patsarun Chuaisongkhro" userId="a7a91740-7e8b-4dbd-9143-b6aedb25e6ea" providerId="ADAL" clId="{77C08EB9-5D16-4A9C-A3F9-F6189ABE563D}" dt="2021-09-18T16:45:24.314" v="15872" actId="20577"/>
          <ac:spMkLst>
            <pc:docMk/>
            <pc:sldMk cId="664446310" sldId="6920"/>
            <ac:spMk id="2" creationId="{4E2736C6-CFE9-477B-ACB0-7BFF77D734AD}"/>
          </ac:spMkLst>
        </pc:spChg>
        <pc:spChg chg="del mod">
          <ac:chgData name="Patsarun Chuaisongkhro" userId="a7a91740-7e8b-4dbd-9143-b6aedb25e6ea" providerId="ADAL" clId="{77C08EB9-5D16-4A9C-A3F9-F6189ABE563D}" dt="2021-09-17T16:13:59.032" v="14671" actId="478"/>
          <ac:spMkLst>
            <pc:docMk/>
            <pc:sldMk cId="664446310" sldId="6920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14:00.775" v="14673" actId="27636"/>
          <ac:spMkLst>
            <pc:docMk/>
            <pc:sldMk cId="664446310" sldId="6920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4T16:26:36.901" v="6908" actId="478"/>
          <ac:picMkLst>
            <pc:docMk/>
            <pc:sldMk cId="664446310" sldId="6920"/>
            <ac:picMk id="3" creationId="{79782D34-DACD-47E2-8F34-F9D81C874D24}"/>
          </ac:picMkLst>
        </pc:picChg>
        <pc:picChg chg="del">
          <ac:chgData name="Patsarun Chuaisongkhro" userId="a7a91740-7e8b-4dbd-9143-b6aedb25e6ea" providerId="ADAL" clId="{77C08EB9-5D16-4A9C-A3F9-F6189ABE563D}" dt="2021-09-14T16:26:34.157" v="6906" actId="478"/>
          <ac:picMkLst>
            <pc:docMk/>
            <pc:sldMk cId="664446310" sldId="6920"/>
            <ac:picMk id="5" creationId="{1B967D29-F8F1-4781-B3E1-B85A350EFC51}"/>
          </ac:picMkLst>
        </pc:picChg>
        <pc:picChg chg="del">
          <ac:chgData name="Patsarun Chuaisongkhro" userId="a7a91740-7e8b-4dbd-9143-b6aedb25e6ea" providerId="ADAL" clId="{77C08EB9-5D16-4A9C-A3F9-F6189ABE563D}" dt="2021-09-14T16:26:35.410" v="6907" actId="478"/>
          <ac:picMkLst>
            <pc:docMk/>
            <pc:sldMk cId="664446310" sldId="6920"/>
            <ac:picMk id="10" creationId="{36C500AC-AA19-42A7-B427-B0B6202F889C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14:48.026" v="14691" actId="20577"/>
        <pc:sldMkLst>
          <pc:docMk/>
          <pc:sldMk cId="2970281908" sldId="6921"/>
        </pc:sldMkLst>
        <pc:spChg chg="add mod ord">
          <ac:chgData name="Patsarun Chuaisongkhro" userId="a7a91740-7e8b-4dbd-9143-b6aedb25e6ea" providerId="ADAL" clId="{77C08EB9-5D16-4A9C-A3F9-F6189ABE563D}" dt="2021-09-17T16:14:48.026" v="14691" actId="20577"/>
          <ac:spMkLst>
            <pc:docMk/>
            <pc:sldMk cId="2970281908" sldId="6921"/>
            <ac:spMk id="4" creationId="{3D260E22-FFAC-4374-8EA1-99950A764D73}"/>
          </ac:spMkLst>
        </pc:spChg>
        <pc:spChg chg="del mod">
          <ac:chgData name="Patsarun Chuaisongkhro" userId="a7a91740-7e8b-4dbd-9143-b6aedb25e6ea" providerId="ADAL" clId="{77C08EB9-5D16-4A9C-A3F9-F6189ABE563D}" dt="2021-09-17T16:14:29.788" v="14681" actId="478"/>
          <ac:spMkLst>
            <pc:docMk/>
            <pc:sldMk cId="2970281908" sldId="6921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14:31.331" v="14683" actId="27636"/>
          <ac:spMkLst>
            <pc:docMk/>
            <pc:sldMk cId="2970281908" sldId="6921"/>
            <ac:spMk id="8" creationId="{069EF958-B018-4A3F-B37F-FC76D1895D41}"/>
          </ac:spMkLst>
        </pc:spChg>
        <pc:picChg chg="add mod">
          <ac:chgData name="Patsarun Chuaisongkhro" userId="a7a91740-7e8b-4dbd-9143-b6aedb25e6ea" providerId="ADAL" clId="{77C08EB9-5D16-4A9C-A3F9-F6189ABE563D}" dt="2021-09-14T16:50:18.507" v="7204" actId="1076"/>
          <ac:picMkLst>
            <pc:docMk/>
            <pc:sldMk cId="2970281908" sldId="6921"/>
            <ac:picMk id="3" creationId="{38EA213F-D0B9-4CE0-B84F-C3F2BB69C447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17:47.015" v="14747" actId="1076"/>
        <pc:sldMkLst>
          <pc:docMk/>
          <pc:sldMk cId="3265148131" sldId="6922"/>
        </pc:sldMkLst>
        <pc:spChg chg="add mod ord">
          <ac:chgData name="Patsarun Chuaisongkhro" userId="a7a91740-7e8b-4dbd-9143-b6aedb25e6ea" providerId="ADAL" clId="{77C08EB9-5D16-4A9C-A3F9-F6189ABE563D}" dt="2021-09-17T16:15:29.432" v="14707" actId="114"/>
          <ac:spMkLst>
            <pc:docMk/>
            <pc:sldMk cId="3265148131" sldId="6922"/>
            <ac:spMk id="5" creationId="{02FDAC17-1D9C-4A8E-816A-A90F7EA968C1}"/>
          </ac:spMkLst>
        </pc:spChg>
        <pc:spChg chg="del mod">
          <ac:chgData name="Patsarun Chuaisongkhro" userId="a7a91740-7e8b-4dbd-9143-b6aedb25e6ea" providerId="ADAL" clId="{77C08EB9-5D16-4A9C-A3F9-F6189ABE563D}" dt="2021-09-17T16:14:57.315" v="14692" actId="478"/>
          <ac:spMkLst>
            <pc:docMk/>
            <pc:sldMk cId="3265148131" sldId="6922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14:58.886" v="14694" actId="27636"/>
          <ac:spMkLst>
            <pc:docMk/>
            <pc:sldMk cId="3265148131" sldId="6922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4T16:49:49.193" v="7199" actId="478"/>
          <ac:picMkLst>
            <pc:docMk/>
            <pc:sldMk cId="3265148131" sldId="6922"/>
            <ac:picMk id="3" creationId="{38EA213F-D0B9-4CE0-B84F-C3F2BB69C447}"/>
          </ac:picMkLst>
        </pc:picChg>
        <pc:picChg chg="add mod">
          <ac:chgData name="Patsarun Chuaisongkhro" userId="a7a91740-7e8b-4dbd-9143-b6aedb25e6ea" providerId="ADAL" clId="{77C08EB9-5D16-4A9C-A3F9-F6189ABE563D}" dt="2021-09-17T16:17:47.015" v="14747" actId="1076"/>
          <ac:picMkLst>
            <pc:docMk/>
            <pc:sldMk cId="3265148131" sldId="6922"/>
            <ac:picMk id="4" creationId="{7F697FA8-DC63-465A-B380-06B5ADD2D1A1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17:32.694" v="14746" actId="1076"/>
        <pc:sldMkLst>
          <pc:docMk/>
          <pc:sldMk cId="504508529" sldId="6923"/>
        </pc:sldMkLst>
        <pc:spChg chg="del mod">
          <ac:chgData name="Patsarun Chuaisongkhro" userId="a7a91740-7e8b-4dbd-9143-b6aedb25e6ea" providerId="ADAL" clId="{77C08EB9-5D16-4A9C-A3F9-F6189ABE563D}" dt="2021-09-17T16:15:34.729" v="14708" actId="478"/>
          <ac:spMkLst>
            <pc:docMk/>
            <pc:sldMk cId="504508529" sldId="6923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15:36.496" v="14710" actId="27636"/>
          <ac:spMkLst>
            <pc:docMk/>
            <pc:sldMk cId="504508529" sldId="6923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16:26.800" v="14741" actId="6549"/>
          <ac:spMkLst>
            <pc:docMk/>
            <pc:sldMk cId="504508529" sldId="6923"/>
            <ac:spMk id="9" creationId="{F999726F-7D35-42E6-B550-64C813EBDB19}"/>
          </ac:spMkLst>
        </pc:spChg>
        <pc:picChg chg="add del mod">
          <ac:chgData name="Patsarun Chuaisongkhro" userId="a7a91740-7e8b-4dbd-9143-b6aedb25e6ea" providerId="ADAL" clId="{77C08EB9-5D16-4A9C-A3F9-F6189ABE563D}" dt="2021-09-14T16:52:31.765" v="7286" actId="478"/>
          <ac:picMkLst>
            <pc:docMk/>
            <pc:sldMk cId="504508529" sldId="6923"/>
            <ac:picMk id="3" creationId="{2B979622-9102-4400-9DD4-A6A99EF93F29}"/>
          </ac:picMkLst>
        </pc:picChg>
        <pc:picChg chg="del">
          <ac:chgData name="Patsarun Chuaisongkhro" userId="a7a91740-7e8b-4dbd-9143-b6aedb25e6ea" providerId="ADAL" clId="{77C08EB9-5D16-4A9C-A3F9-F6189ABE563D}" dt="2021-09-14T16:51:34.179" v="7280" actId="478"/>
          <ac:picMkLst>
            <pc:docMk/>
            <pc:sldMk cId="504508529" sldId="6923"/>
            <ac:picMk id="4" creationId="{7F697FA8-DC63-465A-B380-06B5ADD2D1A1}"/>
          </ac:picMkLst>
        </pc:picChg>
        <pc:picChg chg="add mod">
          <ac:chgData name="Patsarun Chuaisongkhro" userId="a7a91740-7e8b-4dbd-9143-b6aedb25e6ea" providerId="ADAL" clId="{77C08EB9-5D16-4A9C-A3F9-F6189ABE563D}" dt="2021-09-17T16:17:32.694" v="14746" actId="1076"/>
          <ac:picMkLst>
            <pc:docMk/>
            <pc:sldMk cId="504508529" sldId="6923"/>
            <ac:picMk id="7" creationId="{736A525F-35B9-4712-8A86-C07530490000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18:50.053" v="14771" actId="1076"/>
        <pc:sldMkLst>
          <pc:docMk/>
          <pc:sldMk cId="4228979195" sldId="6924"/>
        </pc:sldMkLst>
        <pc:spChg chg="del mod">
          <ac:chgData name="Patsarun Chuaisongkhro" userId="a7a91740-7e8b-4dbd-9143-b6aedb25e6ea" providerId="ADAL" clId="{77C08EB9-5D16-4A9C-A3F9-F6189ABE563D}" dt="2021-09-17T16:18:07.169" v="14750" actId="478"/>
          <ac:spMkLst>
            <pc:docMk/>
            <pc:sldMk cId="4228979195" sldId="6924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18:08.193" v="14752" actId="27636"/>
          <ac:spMkLst>
            <pc:docMk/>
            <pc:sldMk cId="4228979195" sldId="6924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18:28.503" v="14769" actId="5793"/>
          <ac:spMkLst>
            <pc:docMk/>
            <pc:sldMk cId="4228979195" sldId="6924"/>
            <ac:spMk id="9" creationId="{8A0FCD0D-EEA4-4D7E-B8A1-CA1667935C40}"/>
          </ac:spMkLst>
        </pc:spChg>
        <pc:picChg chg="add del">
          <ac:chgData name="Patsarun Chuaisongkhro" userId="a7a91740-7e8b-4dbd-9143-b6aedb25e6ea" providerId="ADAL" clId="{77C08EB9-5D16-4A9C-A3F9-F6189ABE563D}" dt="2021-09-14T17:03:27.736" v="7475" actId="22"/>
          <ac:picMkLst>
            <pc:docMk/>
            <pc:sldMk cId="4228979195" sldId="6924"/>
            <ac:picMk id="3" creationId="{573D0C2C-6A96-4DD7-B546-86CE53F2A217}"/>
          </ac:picMkLst>
        </pc:picChg>
        <pc:picChg chg="add mod ord">
          <ac:chgData name="Patsarun Chuaisongkhro" userId="a7a91740-7e8b-4dbd-9143-b6aedb25e6ea" providerId="ADAL" clId="{77C08EB9-5D16-4A9C-A3F9-F6189ABE563D}" dt="2021-09-17T16:18:50.053" v="14771" actId="1076"/>
          <ac:picMkLst>
            <pc:docMk/>
            <pc:sldMk cId="4228979195" sldId="6924"/>
            <ac:picMk id="5" creationId="{D8AF351D-3DDA-452C-A759-908AC77625F2}"/>
          </ac:picMkLst>
        </pc:picChg>
        <pc:picChg chg="add del">
          <ac:chgData name="Patsarun Chuaisongkhro" userId="a7a91740-7e8b-4dbd-9143-b6aedb25e6ea" providerId="ADAL" clId="{77C08EB9-5D16-4A9C-A3F9-F6189ABE563D}" dt="2021-09-14T17:03:39.998" v="7481" actId="478"/>
          <ac:picMkLst>
            <pc:docMk/>
            <pc:sldMk cId="4228979195" sldId="6924"/>
            <ac:picMk id="7" creationId="{736A525F-35B9-4712-8A86-C07530490000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19:43.395" v="14788" actId="1076"/>
        <pc:sldMkLst>
          <pc:docMk/>
          <pc:sldMk cId="175429963" sldId="6925"/>
        </pc:sldMkLst>
        <pc:spChg chg="add mod ord">
          <ac:chgData name="Patsarun Chuaisongkhro" userId="a7a91740-7e8b-4dbd-9143-b6aedb25e6ea" providerId="ADAL" clId="{77C08EB9-5D16-4A9C-A3F9-F6189ABE563D}" dt="2021-09-17T16:19:29.937" v="14786" actId="167"/>
          <ac:spMkLst>
            <pc:docMk/>
            <pc:sldMk cId="175429963" sldId="6925"/>
            <ac:spMk id="4" creationId="{B3593C8E-2081-409B-B09B-C3C62933DCE7}"/>
          </ac:spMkLst>
        </pc:spChg>
        <pc:spChg chg="del mod">
          <ac:chgData name="Patsarun Chuaisongkhro" userId="a7a91740-7e8b-4dbd-9143-b6aedb25e6ea" providerId="ADAL" clId="{77C08EB9-5D16-4A9C-A3F9-F6189ABE563D}" dt="2021-09-17T16:19:05.827" v="14772" actId="478"/>
          <ac:spMkLst>
            <pc:docMk/>
            <pc:sldMk cId="175429963" sldId="6925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19:07.774" v="14774" actId="27636"/>
          <ac:spMkLst>
            <pc:docMk/>
            <pc:sldMk cId="175429963" sldId="6925"/>
            <ac:spMk id="8" creationId="{069EF958-B018-4A3F-B37F-FC76D1895D41}"/>
          </ac:spMkLst>
        </pc:spChg>
        <pc:picChg chg="add mod ord">
          <ac:chgData name="Patsarun Chuaisongkhro" userId="a7a91740-7e8b-4dbd-9143-b6aedb25e6ea" providerId="ADAL" clId="{77C08EB9-5D16-4A9C-A3F9-F6189ABE563D}" dt="2021-09-17T16:19:43.395" v="14788" actId="1076"/>
          <ac:picMkLst>
            <pc:docMk/>
            <pc:sldMk cId="175429963" sldId="6925"/>
            <ac:picMk id="3" creationId="{2046AC4D-5287-40F1-9B39-E162325E1A7A}"/>
          </ac:picMkLst>
        </pc:picChg>
        <pc:picChg chg="del">
          <ac:chgData name="Patsarun Chuaisongkhro" userId="a7a91740-7e8b-4dbd-9143-b6aedb25e6ea" providerId="ADAL" clId="{77C08EB9-5D16-4A9C-A3F9-F6189ABE563D}" dt="2021-09-14T17:06:02.678" v="7528" actId="478"/>
          <ac:picMkLst>
            <pc:docMk/>
            <pc:sldMk cId="175429963" sldId="6925"/>
            <ac:picMk id="5" creationId="{D8AF351D-3DDA-452C-A759-908AC77625F2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8T16:45:06.737" v="15866" actId="20577"/>
        <pc:sldMkLst>
          <pc:docMk/>
          <pc:sldMk cId="3360285953" sldId="6926"/>
        </pc:sldMkLst>
        <pc:spChg chg="add del">
          <ac:chgData name="Patsarun Chuaisongkhro" userId="a7a91740-7e8b-4dbd-9143-b6aedb25e6ea" providerId="ADAL" clId="{77C08EB9-5D16-4A9C-A3F9-F6189ABE563D}" dt="2021-09-15T15:20:08.011" v="9039"/>
          <ac:spMkLst>
            <pc:docMk/>
            <pc:sldMk cId="3360285953" sldId="6926"/>
            <ac:spMk id="5" creationId="{67D1E6BD-269A-4D53-958F-84A55A63FEC0}"/>
          </ac:spMkLst>
        </pc:spChg>
        <pc:spChg chg="del mod">
          <ac:chgData name="Patsarun Chuaisongkhro" userId="a7a91740-7e8b-4dbd-9143-b6aedb25e6ea" providerId="ADAL" clId="{77C08EB9-5D16-4A9C-A3F9-F6189ABE563D}" dt="2021-09-17T16:20:05.325" v="14789" actId="478"/>
          <ac:spMkLst>
            <pc:docMk/>
            <pc:sldMk cId="3360285953" sldId="6926"/>
            <ac:spMk id="6" creationId="{CD8845E2-A7A1-435D-8136-216C879732AF}"/>
          </ac:spMkLst>
        </pc:spChg>
        <pc:spChg chg="add mod ord">
          <ac:chgData name="Patsarun Chuaisongkhro" userId="a7a91740-7e8b-4dbd-9143-b6aedb25e6ea" providerId="ADAL" clId="{77C08EB9-5D16-4A9C-A3F9-F6189ABE563D}" dt="2021-09-18T16:45:06.737" v="15866" actId="20577"/>
          <ac:spMkLst>
            <pc:docMk/>
            <pc:sldMk cId="3360285953" sldId="6926"/>
            <ac:spMk id="7" creationId="{2792E0F4-1C17-416F-A5F8-E90A1528455D}"/>
          </ac:spMkLst>
        </pc:spChg>
        <pc:spChg chg="mod ord">
          <ac:chgData name="Patsarun Chuaisongkhro" userId="a7a91740-7e8b-4dbd-9143-b6aedb25e6ea" providerId="ADAL" clId="{77C08EB9-5D16-4A9C-A3F9-F6189ABE563D}" dt="2021-09-17T16:20:07.393" v="14791" actId="27636"/>
          <ac:spMkLst>
            <pc:docMk/>
            <pc:sldMk cId="3360285953" sldId="6926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4T17:15:03.127" v="7642" actId="478"/>
          <ac:picMkLst>
            <pc:docMk/>
            <pc:sldMk cId="3360285953" sldId="6926"/>
            <ac:picMk id="3" creationId="{2046AC4D-5287-40F1-9B39-E162325E1A7A}"/>
          </ac:picMkLst>
        </pc:picChg>
        <pc:picChg chg="add mod">
          <ac:chgData name="Patsarun Chuaisongkhro" userId="a7a91740-7e8b-4dbd-9143-b6aedb25e6ea" providerId="ADAL" clId="{77C08EB9-5D16-4A9C-A3F9-F6189ABE563D}" dt="2021-09-17T16:21:11.249" v="14801" actId="1076"/>
          <ac:picMkLst>
            <pc:docMk/>
            <pc:sldMk cId="3360285953" sldId="6926"/>
            <ac:picMk id="4" creationId="{8937F38B-EFF8-48D3-B178-0312F95FCFF3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21:45.413" v="14817" actId="114"/>
        <pc:sldMkLst>
          <pc:docMk/>
          <pc:sldMk cId="2640798270" sldId="6927"/>
        </pc:sldMkLst>
        <pc:spChg chg="del mod">
          <ac:chgData name="Patsarun Chuaisongkhro" userId="a7a91740-7e8b-4dbd-9143-b6aedb25e6ea" providerId="ADAL" clId="{77C08EB9-5D16-4A9C-A3F9-F6189ABE563D}" dt="2021-09-17T16:21:21.652" v="14802" actId="478"/>
          <ac:spMkLst>
            <pc:docMk/>
            <pc:sldMk cId="2640798270" sldId="6927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21:22.929" v="14804" actId="27636"/>
          <ac:spMkLst>
            <pc:docMk/>
            <pc:sldMk cId="2640798270" sldId="6927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21:45.413" v="14817" actId="114"/>
          <ac:spMkLst>
            <pc:docMk/>
            <pc:sldMk cId="2640798270" sldId="6927"/>
            <ac:spMk id="9" creationId="{A1B386D6-4B80-4602-862A-7E6763F2C4CC}"/>
          </ac:spMkLst>
        </pc:spChg>
        <pc:picChg chg="add mod">
          <ac:chgData name="Patsarun Chuaisongkhro" userId="a7a91740-7e8b-4dbd-9143-b6aedb25e6ea" providerId="ADAL" clId="{77C08EB9-5D16-4A9C-A3F9-F6189ABE563D}" dt="2021-09-14T17:22:09.834" v="7926" actId="1076"/>
          <ac:picMkLst>
            <pc:docMk/>
            <pc:sldMk cId="2640798270" sldId="6927"/>
            <ac:picMk id="3" creationId="{801D2DAC-8BD4-49C3-BA5C-2BB8DA44B6A6}"/>
          </ac:picMkLst>
        </pc:picChg>
        <pc:picChg chg="del">
          <ac:chgData name="Patsarun Chuaisongkhro" userId="a7a91740-7e8b-4dbd-9143-b6aedb25e6ea" providerId="ADAL" clId="{77C08EB9-5D16-4A9C-A3F9-F6189ABE563D}" dt="2021-09-14T17:20:31.801" v="7839" actId="478"/>
          <ac:picMkLst>
            <pc:docMk/>
            <pc:sldMk cId="2640798270" sldId="6927"/>
            <ac:picMk id="4" creationId="{8937F38B-EFF8-48D3-B178-0312F95FCFF3}"/>
          </ac:picMkLst>
        </pc:picChg>
        <pc:picChg chg="add mod">
          <ac:chgData name="Patsarun Chuaisongkhro" userId="a7a91740-7e8b-4dbd-9143-b6aedb25e6ea" providerId="ADAL" clId="{77C08EB9-5D16-4A9C-A3F9-F6189ABE563D}" dt="2021-09-14T17:22:17.655" v="7929" actId="1076"/>
          <ac:picMkLst>
            <pc:docMk/>
            <pc:sldMk cId="2640798270" sldId="6927"/>
            <ac:picMk id="7" creationId="{04F5B1F9-C569-4184-8803-D1B713789374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6:22:53.186" v="14829" actId="1076"/>
        <pc:sldMkLst>
          <pc:docMk/>
          <pc:sldMk cId="3501546014" sldId="6928"/>
        </pc:sldMkLst>
        <pc:spChg chg="add mod ord">
          <ac:chgData name="Patsarun Chuaisongkhro" userId="a7a91740-7e8b-4dbd-9143-b6aedb25e6ea" providerId="ADAL" clId="{77C08EB9-5D16-4A9C-A3F9-F6189ABE563D}" dt="2021-09-17T16:22:38.132" v="14825" actId="15"/>
          <ac:spMkLst>
            <pc:docMk/>
            <pc:sldMk cId="3501546014" sldId="6928"/>
            <ac:spMk id="5" creationId="{CE54CDF5-30C2-496F-8938-A583AD55A0C6}"/>
          </ac:spMkLst>
        </pc:spChg>
        <pc:spChg chg="del mod">
          <ac:chgData name="Patsarun Chuaisongkhro" userId="a7a91740-7e8b-4dbd-9143-b6aedb25e6ea" providerId="ADAL" clId="{77C08EB9-5D16-4A9C-A3F9-F6189ABE563D}" dt="2021-09-17T16:22:21.657" v="14818" actId="478"/>
          <ac:spMkLst>
            <pc:docMk/>
            <pc:sldMk cId="3501546014" sldId="6928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22:22.738" v="14820" actId="27636"/>
          <ac:spMkLst>
            <pc:docMk/>
            <pc:sldMk cId="3501546014" sldId="6928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4T17:24:35.562" v="7931" actId="478"/>
          <ac:picMkLst>
            <pc:docMk/>
            <pc:sldMk cId="3501546014" sldId="6928"/>
            <ac:picMk id="3" creationId="{801D2DAC-8BD4-49C3-BA5C-2BB8DA44B6A6}"/>
          </ac:picMkLst>
        </pc:picChg>
        <pc:picChg chg="add mod">
          <ac:chgData name="Patsarun Chuaisongkhro" userId="a7a91740-7e8b-4dbd-9143-b6aedb25e6ea" providerId="ADAL" clId="{77C08EB9-5D16-4A9C-A3F9-F6189ABE563D}" dt="2021-09-17T16:22:53.186" v="14829" actId="1076"/>
          <ac:picMkLst>
            <pc:docMk/>
            <pc:sldMk cId="3501546014" sldId="6928"/>
            <ac:picMk id="4" creationId="{21173498-7E8A-4314-AAB3-5D0798228F7E}"/>
          </ac:picMkLst>
        </pc:picChg>
        <pc:picChg chg="del">
          <ac:chgData name="Patsarun Chuaisongkhro" userId="a7a91740-7e8b-4dbd-9143-b6aedb25e6ea" providerId="ADAL" clId="{77C08EB9-5D16-4A9C-A3F9-F6189ABE563D}" dt="2021-09-14T17:24:36.900" v="7932" actId="478"/>
          <ac:picMkLst>
            <pc:docMk/>
            <pc:sldMk cId="3501546014" sldId="6928"/>
            <ac:picMk id="7" creationId="{04F5B1F9-C569-4184-8803-D1B713789374}"/>
          </ac:picMkLst>
        </pc:picChg>
      </pc:sldChg>
      <pc:sldChg chg="delSp modSp add del mod">
        <pc:chgData name="Patsarun Chuaisongkhro" userId="a7a91740-7e8b-4dbd-9143-b6aedb25e6ea" providerId="ADAL" clId="{77C08EB9-5D16-4A9C-A3F9-F6189ABE563D}" dt="2021-09-14T17:59:41.510" v="8785" actId="47"/>
        <pc:sldMkLst>
          <pc:docMk/>
          <pc:sldMk cId="1572276999" sldId="6929"/>
        </pc:sldMkLst>
        <pc:spChg chg="mod">
          <ac:chgData name="Patsarun Chuaisongkhro" userId="a7a91740-7e8b-4dbd-9143-b6aedb25e6ea" providerId="ADAL" clId="{77C08EB9-5D16-4A9C-A3F9-F6189ABE563D}" dt="2021-09-14T17:51:16.856" v="8395" actId="20577"/>
          <ac:spMkLst>
            <pc:docMk/>
            <pc:sldMk cId="1572276999" sldId="6929"/>
            <ac:spMk id="6" creationId="{CD8845E2-A7A1-435D-8136-216C879732AF}"/>
          </ac:spMkLst>
        </pc:spChg>
        <pc:spChg chg="mod">
          <ac:chgData name="Patsarun Chuaisongkhro" userId="a7a91740-7e8b-4dbd-9143-b6aedb25e6ea" providerId="ADAL" clId="{77C08EB9-5D16-4A9C-A3F9-F6189ABE563D}" dt="2021-09-14T17:36:17.588" v="8017" actId="20577"/>
          <ac:spMkLst>
            <pc:docMk/>
            <pc:sldMk cId="1572276999" sldId="6929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4T17:36:25.067" v="8020" actId="478"/>
          <ac:picMkLst>
            <pc:docMk/>
            <pc:sldMk cId="1572276999" sldId="6929"/>
            <ac:picMk id="3" creationId="{79782D34-DACD-47E2-8F34-F9D81C874D24}"/>
          </ac:picMkLst>
        </pc:picChg>
        <pc:picChg chg="del">
          <ac:chgData name="Patsarun Chuaisongkhro" userId="a7a91740-7e8b-4dbd-9143-b6aedb25e6ea" providerId="ADAL" clId="{77C08EB9-5D16-4A9C-A3F9-F6189ABE563D}" dt="2021-09-14T17:36:23.357" v="8019" actId="478"/>
          <ac:picMkLst>
            <pc:docMk/>
            <pc:sldMk cId="1572276999" sldId="6929"/>
            <ac:picMk id="5" creationId="{1B967D29-F8F1-4781-B3E1-B85A350EFC51}"/>
          </ac:picMkLst>
        </pc:picChg>
        <pc:picChg chg="del">
          <ac:chgData name="Patsarun Chuaisongkhro" userId="a7a91740-7e8b-4dbd-9143-b6aedb25e6ea" providerId="ADAL" clId="{77C08EB9-5D16-4A9C-A3F9-F6189ABE563D}" dt="2021-09-14T17:36:21.633" v="8018" actId="478"/>
          <ac:picMkLst>
            <pc:docMk/>
            <pc:sldMk cId="1572276999" sldId="6929"/>
            <ac:picMk id="10" creationId="{36C500AC-AA19-42A7-B427-B0B6202F889C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6:13:43.898" v="14670" actId="20577"/>
        <pc:sldMkLst>
          <pc:docMk/>
          <pc:sldMk cId="1299937131" sldId="6930"/>
        </pc:sldMkLst>
        <pc:spChg chg="add mod ord">
          <ac:chgData name="Patsarun Chuaisongkhro" userId="a7a91740-7e8b-4dbd-9143-b6aedb25e6ea" providerId="ADAL" clId="{77C08EB9-5D16-4A9C-A3F9-F6189ABE563D}" dt="2021-09-17T16:13:43.898" v="14670" actId="20577"/>
          <ac:spMkLst>
            <pc:docMk/>
            <pc:sldMk cId="1299937131" sldId="6930"/>
            <ac:spMk id="2" creationId="{DA116B61-5159-42DD-8FDD-5D014BC81FAB}"/>
          </ac:spMkLst>
        </pc:spChg>
        <pc:spChg chg="del mod">
          <ac:chgData name="Patsarun Chuaisongkhro" userId="a7a91740-7e8b-4dbd-9143-b6aedb25e6ea" providerId="ADAL" clId="{77C08EB9-5D16-4A9C-A3F9-F6189ABE563D}" dt="2021-09-17T16:12:41.575" v="14642" actId="478"/>
          <ac:spMkLst>
            <pc:docMk/>
            <pc:sldMk cId="1299937131" sldId="6930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12:43.018" v="14644" actId="27636"/>
          <ac:spMkLst>
            <pc:docMk/>
            <pc:sldMk cId="1299937131" sldId="6930"/>
            <ac:spMk id="8" creationId="{069EF958-B018-4A3F-B37F-FC76D1895D41}"/>
          </ac:spMkLst>
        </pc:spChg>
      </pc:sldChg>
      <pc:sldChg chg="addSp delSp modSp add mod ord chgLayout">
        <pc:chgData name="Patsarun Chuaisongkhro" userId="a7a91740-7e8b-4dbd-9143-b6aedb25e6ea" providerId="ADAL" clId="{77C08EB9-5D16-4A9C-A3F9-F6189ABE563D}" dt="2021-09-17T16:12:31.451" v="14641" actId="15"/>
        <pc:sldMkLst>
          <pc:docMk/>
          <pc:sldMk cId="3177572007" sldId="6931"/>
        </pc:sldMkLst>
        <pc:spChg chg="add mod ord">
          <ac:chgData name="Patsarun Chuaisongkhro" userId="a7a91740-7e8b-4dbd-9143-b6aedb25e6ea" providerId="ADAL" clId="{77C08EB9-5D16-4A9C-A3F9-F6189ABE563D}" dt="2021-09-17T16:12:31.451" v="14641" actId="15"/>
          <ac:spMkLst>
            <pc:docMk/>
            <pc:sldMk cId="3177572007" sldId="6931"/>
            <ac:spMk id="2" creationId="{64C21839-6BE0-457F-A167-C0135A36790B}"/>
          </ac:spMkLst>
        </pc:spChg>
        <pc:spChg chg="del mod">
          <ac:chgData name="Patsarun Chuaisongkhro" userId="a7a91740-7e8b-4dbd-9143-b6aedb25e6ea" providerId="ADAL" clId="{77C08EB9-5D16-4A9C-A3F9-F6189ABE563D}" dt="2021-09-17T16:12:07.350" v="14632" actId="478"/>
          <ac:spMkLst>
            <pc:docMk/>
            <pc:sldMk cId="3177572007" sldId="6931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12:09.258" v="14634" actId="27636"/>
          <ac:spMkLst>
            <pc:docMk/>
            <pc:sldMk cId="3177572007" sldId="6931"/>
            <ac:spMk id="8" creationId="{069EF958-B018-4A3F-B37F-FC76D1895D41}"/>
          </ac:spMkLst>
        </pc:spChg>
      </pc:sldChg>
      <pc:sldChg chg="addSp delSp modSp add mod chgLayout">
        <pc:chgData name="Patsarun Chuaisongkhro" userId="a7a91740-7e8b-4dbd-9143-b6aedb25e6ea" providerId="ADAL" clId="{77C08EB9-5D16-4A9C-A3F9-F6189ABE563D}" dt="2021-09-17T16:10:09.242" v="14608" actId="15"/>
        <pc:sldMkLst>
          <pc:docMk/>
          <pc:sldMk cId="2470946823" sldId="6932"/>
        </pc:sldMkLst>
        <pc:spChg chg="del mod">
          <ac:chgData name="Patsarun Chuaisongkhro" userId="a7a91740-7e8b-4dbd-9143-b6aedb25e6ea" providerId="ADAL" clId="{77C08EB9-5D16-4A9C-A3F9-F6189ABE563D}" dt="2021-09-17T16:10:00.116" v="14604" actId="478"/>
          <ac:spMkLst>
            <pc:docMk/>
            <pc:sldMk cId="2470946823" sldId="6932"/>
            <ac:spMk id="6" creationId="{CD8845E2-A7A1-435D-8136-216C879732AF}"/>
          </ac:spMkLst>
        </pc:spChg>
        <pc:spChg chg="del">
          <ac:chgData name="Patsarun Chuaisongkhro" userId="a7a91740-7e8b-4dbd-9143-b6aedb25e6ea" providerId="ADAL" clId="{77C08EB9-5D16-4A9C-A3F9-F6189ABE563D}" dt="2021-09-16T15:02:53.363" v="10563" actId="478"/>
          <ac:spMkLst>
            <pc:docMk/>
            <pc:sldMk cId="2470946823" sldId="6932"/>
            <ac:spMk id="8" creationId="{069EF958-B018-4A3F-B37F-FC76D1895D41}"/>
          </ac:spMkLst>
        </pc:spChg>
        <pc:spChg chg="add del mod">
          <ac:chgData name="Patsarun Chuaisongkhro" userId="a7a91740-7e8b-4dbd-9143-b6aedb25e6ea" providerId="ADAL" clId="{77C08EB9-5D16-4A9C-A3F9-F6189ABE563D}" dt="2021-09-16T15:02:56.545" v="10568" actId="478"/>
          <ac:spMkLst>
            <pc:docMk/>
            <pc:sldMk cId="2470946823" sldId="6932"/>
            <ac:spMk id="10" creationId="{AB99BEBC-4E6A-4DF3-A857-1F9A6F38155F}"/>
          </ac:spMkLst>
        </pc:spChg>
        <pc:spChg chg="add del mod">
          <ac:chgData name="Patsarun Chuaisongkhro" userId="a7a91740-7e8b-4dbd-9143-b6aedb25e6ea" providerId="ADAL" clId="{77C08EB9-5D16-4A9C-A3F9-F6189ABE563D}" dt="2021-09-16T15:02:54.561" v="10567"/>
          <ac:spMkLst>
            <pc:docMk/>
            <pc:sldMk cId="2470946823" sldId="6932"/>
            <ac:spMk id="11" creationId="{23B5B199-E18E-4E57-A15A-ABF6DB2820BC}"/>
          </ac:spMkLst>
        </pc:spChg>
        <pc:spChg chg="add mod ord">
          <ac:chgData name="Patsarun Chuaisongkhro" userId="a7a91740-7e8b-4dbd-9143-b6aedb25e6ea" providerId="ADAL" clId="{77C08EB9-5D16-4A9C-A3F9-F6189ABE563D}" dt="2021-09-17T16:10:01.945" v="14606" actId="27636"/>
          <ac:spMkLst>
            <pc:docMk/>
            <pc:sldMk cId="2470946823" sldId="6932"/>
            <ac:spMk id="12" creationId="{79D5A38A-1620-48E9-BE48-EA61969BFD23}"/>
          </ac:spMkLst>
        </pc:spChg>
        <pc:spChg chg="add mod ord">
          <ac:chgData name="Patsarun Chuaisongkhro" userId="a7a91740-7e8b-4dbd-9143-b6aedb25e6ea" providerId="ADAL" clId="{77C08EB9-5D16-4A9C-A3F9-F6189ABE563D}" dt="2021-09-17T16:10:09.242" v="14608" actId="15"/>
          <ac:spMkLst>
            <pc:docMk/>
            <pc:sldMk cId="2470946823" sldId="6932"/>
            <ac:spMk id="13" creationId="{02569704-8CB2-423A-B7AE-C04F643E9B2E}"/>
          </ac:spMkLst>
        </pc:spChg>
        <pc:picChg chg="add mod">
          <ac:chgData name="Patsarun Chuaisongkhro" userId="a7a91740-7e8b-4dbd-9143-b6aedb25e6ea" providerId="ADAL" clId="{77C08EB9-5D16-4A9C-A3F9-F6189ABE563D}" dt="2021-09-15T14:35:38.773" v="8912" actId="1076"/>
          <ac:picMkLst>
            <pc:docMk/>
            <pc:sldMk cId="2470946823" sldId="6932"/>
            <ac:picMk id="3" creationId="{DF6BEA05-7D39-4990-8472-184C36C68E59}"/>
          </ac:picMkLst>
        </pc:picChg>
        <pc:picChg chg="del">
          <ac:chgData name="Patsarun Chuaisongkhro" userId="a7a91740-7e8b-4dbd-9143-b6aedb25e6ea" providerId="ADAL" clId="{77C08EB9-5D16-4A9C-A3F9-F6189ABE563D}" dt="2021-09-15T14:33:23.683" v="8813" actId="478"/>
          <ac:picMkLst>
            <pc:docMk/>
            <pc:sldMk cId="2470946823" sldId="6932"/>
            <ac:picMk id="5" creationId="{0F2DB8B2-2EB2-418F-8112-C0727C37F91F}"/>
          </ac:picMkLst>
        </pc:picChg>
        <pc:picChg chg="add mod">
          <ac:chgData name="Patsarun Chuaisongkhro" userId="a7a91740-7e8b-4dbd-9143-b6aedb25e6ea" providerId="ADAL" clId="{77C08EB9-5D16-4A9C-A3F9-F6189ABE563D}" dt="2021-09-15T14:35:40.351" v="8913" actId="1076"/>
          <ac:picMkLst>
            <pc:docMk/>
            <pc:sldMk cId="2470946823" sldId="6932"/>
            <ac:picMk id="7" creationId="{4611FC69-8E19-4DAF-96CB-045C770E5FBF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12:02.059" v="14631" actId="5793"/>
        <pc:sldMkLst>
          <pc:docMk/>
          <pc:sldMk cId="4252310643" sldId="6933"/>
        </pc:sldMkLst>
        <pc:spChg chg="add del mod">
          <ac:chgData name="Patsarun Chuaisongkhro" userId="a7a91740-7e8b-4dbd-9143-b6aedb25e6ea" providerId="ADAL" clId="{77C08EB9-5D16-4A9C-A3F9-F6189ABE563D}" dt="2021-09-16T15:03:24.005" v="10577" actId="478"/>
          <ac:spMkLst>
            <pc:docMk/>
            <pc:sldMk cId="4252310643" sldId="6933"/>
            <ac:spMk id="3" creationId="{6805F5A1-AA5D-4B2F-8B35-1A2676B5AEAF}"/>
          </ac:spMkLst>
        </pc:spChg>
        <pc:spChg chg="add mod ord">
          <ac:chgData name="Patsarun Chuaisongkhro" userId="a7a91740-7e8b-4dbd-9143-b6aedb25e6ea" providerId="ADAL" clId="{77C08EB9-5D16-4A9C-A3F9-F6189ABE563D}" dt="2021-09-17T16:12:02.059" v="14631" actId="5793"/>
          <ac:spMkLst>
            <pc:docMk/>
            <pc:sldMk cId="4252310643" sldId="6933"/>
            <ac:spMk id="4" creationId="{CBEBD478-AD85-4039-9EB6-DE0760F05C6E}"/>
          </ac:spMkLst>
        </pc:spChg>
        <pc:spChg chg="del mod">
          <ac:chgData name="Patsarun Chuaisongkhro" userId="a7a91740-7e8b-4dbd-9143-b6aedb25e6ea" providerId="ADAL" clId="{77C08EB9-5D16-4A9C-A3F9-F6189ABE563D}" dt="2021-09-17T16:11:52.302" v="14626" actId="478"/>
          <ac:spMkLst>
            <pc:docMk/>
            <pc:sldMk cId="4252310643" sldId="6933"/>
            <ac:spMk id="6" creationId="{CD8845E2-A7A1-435D-8136-216C879732AF}"/>
          </ac:spMkLst>
        </pc:spChg>
        <pc:spChg chg="del">
          <ac:chgData name="Patsarun Chuaisongkhro" userId="a7a91740-7e8b-4dbd-9143-b6aedb25e6ea" providerId="ADAL" clId="{77C08EB9-5D16-4A9C-A3F9-F6189ABE563D}" dt="2021-09-16T15:03:21.357" v="10576" actId="478"/>
          <ac:spMkLst>
            <pc:docMk/>
            <pc:sldMk cId="4252310643" sldId="6933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11:58.187" v="14628" actId="27636"/>
          <ac:spMkLst>
            <pc:docMk/>
            <pc:sldMk cId="4252310643" sldId="6933"/>
            <ac:spMk id="9" creationId="{1911CEB0-50F3-4990-B575-F053667D1413}"/>
          </ac:spMkLst>
        </pc:spChg>
        <pc:picChg chg="add mod">
          <ac:chgData name="Patsarun Chuaisongkhro" userId="a7a91740-7e8b-4dbd-9143-b6aedb25e6ea" providerId="ADAL" clId="{77C08EB9-5D16-4A9C-A3F9-F6189ABE563D}" dt="2021-09-15T14:40:56.520" v="8936" actId="1076"/>
          <ac:picMkLst>
            <pc:docMk/>
            <pc:sldMk cId="4252310643" sldId="6933"/>
            <ac:picMk id="5" creationId="{4339BE6E-173D-46F0-A348-F591A7CE7C38}"/>
          </ac:picMkLst>
        </pc:picChg>
        <pc:picChg chg="del">
          <ac:chgData name="Patsarun Chuaisongkhro" userId="a7a91740-7e8b-4dbd-9143-b6aedb25e6ea" providerId="ADAL" clId="{77C08EB9-5D16-4A9C-A3F9-F6189ABE563D}" dt="2021-09-15T14:40:36.174" v="8932" actId="478"/>
          <ac:picMkLst>
            <pc:docMk/>
            <pc:sldMk cId="4252310643" sldId="6933"/>
            <ac:picMk id="7" creationId="{7EC738EE-FBA1-4D9C-98CE-23F09314333D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6:09:48.857" v="14603" actId="1076"/>
        <pc:sldMkLst>
          <pc:docMk/>
          <pc:sldMk cId="2749056221" sldId="6934"/>
        </pc:sldMkLst>
        <pc:spChg chg="del">
          <ac:chgData name="Patsarun Chuaisongkhro" userId="a7a91740-7e8b-4dbd-9143-b6aedb25e6ea" providerId="ADAL" clId="{77C08EB9-5D16-4A9C-A3F9-F6189ABE563D}" dt="2021-09-17T16:07:48.175" v="14551" actId="478"/>
          <ac:spMkLst>
            <pc:docMk/>
            <pc:sldMk cId="2749056221" sldId="6934"/>
            <ac:spMk id="6" creationId="{CD8845E2-A7A1-435D-8136-216C879732AF}"/>
          </ac:spMkLst>
        </pc:spChg>
        <pc:spChg chg="del mod">
          <ac:chgData name="Patsarun Chuaisongkhro" userId="a7a91740-7e8b-4dbd-9143-b6aedb25e6ea" providerId="ADAL" clId="{77C08EB9-5D16-4A9C-A3F9-F6189ABE563D}" dt="2021-09-16T15:02:42.965" v="10556" actId="478"/>
          <ac:spMkLst>
            <pc:docMk/>
            <pc:sldMk cId="2749056221" sldId="6934"/>
            <ac:spMk id="8" creationId="{069EF958-B018-4A3F-B37F-FC76D1895D41}"/>
          </ac:spMkLst>
        </pc:spChg>
        <pc:spChg chg="add del mod">
          <ac:chgData name="Patsarun Chuaisongkhro" userId="a7a91740-7e8b-4dbd-9143-b6aedb25e6ea" providerId="ADAL" clId="{77C08EB9-5D16-4A9C-A3F9-F6189ABE563D}" dt="2021-09-16T15:02:46.114" v="10561" actId="478"/>
          <ac:spMkLst>
            <pc:docMk/>
            <pc:sldMk cId="2749056221" sldId="6934"/>
            <ac:spMk id="9" creationId="{6E1738EF-E82F-4214-8E62-B26975C57136}"/>
          </ac:spMkLst>
        </pc:spChg>
        <pc:spChg chg="add del mod">
          <ac:chgData name="Patsarun Chuaisongkhro" userId="a7a91740-7e8b-4dbd-9143-b6aedb25e6ea" providerId="ADAL" clId="{77C08EB9-5D16-4A9C-A3F9-F6189ABE563D}" dt="2021-09-16T15:02:44.180" v="10560"/>
          <ac:spMkLst>
            <pc:docMk/>
            <pc:sldMk cId="2749056221" sldId="6934"/>
            <ac:spMk id="11" creationId="{826EFC20-7B44-492E-916F-B13EF3AAEA59}"/>
          </ac:spMkLst>
        </pc:spChg>
        <pc:spChg chg="add mod ord">
          <ac:chgData name="Patsarun Chuaisongkhro" userId="a7a91740-7e8b-4dbd-9143-b6aedb25e6ea" providerId="ADAL" clId="{77C08EB9-5D16-4A9C-A3F9-F6189ABE563D}" dt="2021-09-17T16:07:50.089" v="14553" actId="27636"/>
          <ac:spMkLst>
            <pc:docMk/>
            <pc:sldMk cId="2749056221" sldId="6934"/>
            <ac:spMk id="12" creationId="{E8158854-35FD-4102-8541-DCF5D3667DDB}"/>
          </ac:spMkLst>
        </pc:spChg>
        <pc:spChg chg="add mod ord">
          <ac:chgData name="Patsarun Chuaisongkhro" userId="a7a91740-7e8b-4dbd-9143-b6aedb25e6ea" providerId="ADAL" clId="{77C08EB9-5D16-4A9C-A3F9-F6189ABE563D}" dt="2021-09-17T16:09:32.148" v="14599" actId="167"/>
          <ac:spMkLst>
            <pc:docMk/>
            <pc:sldMk cId="2749056221" sldId="6934"/>
            <ac:spMk id="13" creationId="{0640A441-2387-4D9B-92A6-7679C9C60324}"/>
          </ac:spMkLst>
        </pc:spChg>
        <pc:picChg chg="mod ord">
          <ac:chgData name="Patsarun Chuaisongkhro" userId="a7a91740-7e8b-4dbd-9143-b6aedb25e6ea" providerId="ADAL" clId="{77C08EB9-5D16-4A9C-A3F9-F6189ABE563D}" dt="2021-09-17T16:09:48.857" v="14603" actId="1076"/>
          <ac:picMkLst>
            <pc:docMk/>
            <pc:sldMk cId="2749056221" sldId="6934"/>
            <ac:picMk id="3" creationId="{79782D34-DACD-47E2-8F34-F9D81C874D24}"/>
          </ac:picMkLst>
        </pc:picChg>
        <pc:picChg chg="add mod">
          <ac:chgData name="Patsarun Chuaisongkhro" userId="a7a91740-7e8b-4dbd-9143-b6aedb25e6ea" providerId="ADAL" clId="{77C08EB9-5D16-4A9C-A3F9-F6189ABE563D}" dt="2021-09-17T16:09:39.507" v="14600" actId="1076"/>
          <ac:picMkLst>
            <pc:docMk/>
            <pc:sldMk cId="2749056221" sldId="6934"/>
            <ac:picMk id="4" creationId="{F9CC86BF-F691-40B2-B152-35764AD1B516}"/>
          </ac:picMkLst>
        </pc:picChg>
        <pc:picChg chg="del">
          <ac:chgData name="Patsarun Chuaisongkhro" userId="a7a91740-7e8b-4dbd-9143-b6aedb25e6ea" providerId="ADAL" clId="{77C08EB9-5D16-4A9C-A3F9-F6189ABE563D}" dt="2021-09-15T14:46:43.196" v="9003" actId="478"/>
          <ac:picMkLst>
            <pc:docMk/>
            <pc:sldMk cId="2749056221" sldId="6934"/>
            <ac:picMk id="5" creationId="{1B967D29-F8F1-4781-B3E1-B85A350EFC51}"/>
          </ac:picMkLst>
        </pc:picChg>
        <pc:picChg chg="del">
          <ac:chgData name="Patsarun Chuaisongkhro" userId="a7a91740-7e8b-4dbd-9143-b6aedb25e6ea" providerId="ADAL" clId="{77C08EB9-5D16-4A9C-A3F9-F6189ABE563D}" dt="2021-09-15T14:46:41.707" v="9002" actId="478"/>
          <ac:picMkLst>
            <pc:docMk/>
            <pc:sldMk cId="2749056221" sldId="6934"/>
            <ac:picMk id="10" creationId="{36C500AC-AA19-42A7-B427-B0B6202F889C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8T16:44:44.321" v="15860" actId="20577"/>
        <pc:sldMkLst>
          <pc:docMk/>
          <pc:sldMk cId="1856578702" sldId="6935"/>
        </pc:sldMkLst>
        <pc:spChg chg="add del mod ord">
          <ac:chgData name="Patsarun Chuaisongkhro" userId="a7a91740-7e8b-4dbd-9143-b6aedb25e6ea" providerId="ADAL" clId="{77C08EB9-5D16-4A9C-A3F9-F6189ABE563D}" dt="2021-09-17T16:39:36.371" v="14960" actId="700"/>
          <ac:spMkLst>
            <pc:docMk/>
            <pc:sldMk cId="1856578702" sldId="6935"/>
            <ac:spMk id="2" creationId="{40FA85D0-A2E0-44BB-B48C-7E429AEBD325}"/>
          </ac:spMkLst>
        </pc:spChg>
        <pc:spChg chg="add mod ord">
          <ac:chgData name="Patsarun Chuaisongkhro" userId="a7a91740-7e8b-4dbd-9143-b6aedb25e6ea" providerId="ADAL" clId="{77C08EB9-5D16-4A9C-A3F9-F6189ABE563D}" dt="2021-09-18T16:44:44.321" v="15860" actId="20577"/>
          <ac:spMkLst>
            <pc:docMk/>
            <pc:sldMk cId="1856578702" sldId="6935"/>
            <ac:spMk id="3" creationId="{9867A281-2947-4E33-8BA8-0AD2A0221E9D}"/>
          </ac:spMkLst>
        </pc:spChg>
        <pc:spChg chg="add del mod">
          <ac:chgData name="Patsarun Chuaisongkhro" userId="a7a91740-7e8b-4dbd-9143-b6aedb25e6ea" providerId="ADAL" clId="{77C08EB9-5D16-4A9C-A3F9-F6189ABE563D}" dt="2021-09-17T16:39:40.991" v="14962" actId="478"/>
          <ac:spMkLst>
            <pc:docMk/>
            <pc:sldMk cId="1856578702" sldId="6935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39:48.215" v="14964" actId="27636"/>
          <ac:spMkLst>
            <pc:docMk/>
            <pc:sldMk cId="1856578702" sldId="6935"/>
            <ac:spMk id="8" creationId="{069EF958-B018-4A3F-B37F-FC76D1895D41}"/>
          </ac:spMkLst>
        </pc:spChg>
        <pc:picChg chg="add mod">
          <ac:chgData name="Patsarun Chuaisongkhro" userId="a7a91740-7e8b-4dbd-9143-b6aedb25e6ea" providerId="ADAL" clId="{77C08EB9-5D16-4A9C-A3F9-F6189ABE563D}" dt="2021-09-17T16:43:01.252" v="15044" actId="1076"/>
          <ac:picMkLst>
            <pc:docMk/>
            <pc:sldMk cId="1856578702" sldId="6935"/>
            <ac:picMk id="5" creationId="{D0971E95-1451-4836-A646-60C0BA965135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6:46:25.177" v="15079" actId="1076"/>
        <pc:sldMkLst>
          <pc:docMk/>
          <pc:sldMk cId="1252368455" sldId="6936"/>
        </pc:sldMkLst>
        <pc:spChg chg="del mod">
          <ac:chgData name="Patsarun Chuaisongkhro" userId="a7a91740-7e8b-4dbd-9143-b6aedb25e6ea" providerId="ADAL" clId="{77C08EB9-5D16-4A9C-A3F9-F6189ABE563D}" dt="2021-09-17T16:43:30.047" v="15055" actId="478"/>
          <ac:spMkLst>
            <pc:docMk/>
            <pc:sldMk cId="1252368455" sldId="6936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43:31.135" v="15057" actId="27636"/>
          <ac:spMkLst>
            <pc:docMk/>
            <pc:sldMk cId="1252368455" sldId="6936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43:36.721" v="15059" actId="15"/>
          <ac:spMkLst>
            <pc:docMk/>
            <pc:sldMk cId="1252368455" sldId="6936"/>
            <ac:spMk id="13" creationId="{37B60682-C4BF-4C63-ADD7-82CECA628847}"/>
          </ac:spMkLst>
        </pc:spChg>
        <pc:picChg chg="add del mod">
          <ac:chgData name="Patsarun Chuaisongkhro" userId="a7a91740-7e8b-4dbd-9143-b6aedb25e6ea" providerId="ADAL" clId="{77C08EB9-5D16-4A9C-A3F9-F6189ABE563D}" dt="2021-09-15T16:24:27.041" v="9312" actId="478"/>
          <ac:picMkLst>
            <pc:docMk/>
            <pc:sldMk cId="1252368455" sldId="6936"/>
            <ac:picMk id="3" creationId="{EC73DC8A-0D8D-4D09-844E-0139E414838A}"/>
          </ac:picMkLst>
        </pc:picChg>
        <pc:picChg chg="add del mod">
          <ac:chgData name="Patsarun Chuaisongkhro" userId="a7a91740-7e8b-4dbd-9143-b6aedb25e6ea" providerId="ADAL" clId="{77C08EB9-5D16-4A9C-A3F9-F6189ABE563D}" dt="2021-09-15T16:25:32.347" v="9323" actId="478"/>
          <ac:picMkLst>
            <pc:docMk/>
            <pc:sldMk cId="1252368455" sldId="6936"/>
            <ac:picMk id="5" creationId="{B9D03DAE-FAE6-42D4-9DE1-5D9931DEFD30}"/>
          </ac:picMkLst>
        </pc:picChg>
        <pc:picChg chg="add mod ord">
          <ac:chgData name="Patsarun Chuaisongkhro" userId="a7a91740-7e8b-4dbd-9143-b6aedb25e6ea" providerId="ADAL" clId="{77C08EB9-5D16-4A9C-A3F9-F6189ABE563D}" dt="2021-09-17T16:46:25.177" v="15079" actId="1076"/>
          <ac:picMkLst>
            <pc:docMk/>
            <pc:sldMk cId="1252368455" sldId="6936"/>
            <ac:picMk id="9" creationId="{121DF092-AF0B-4E54-8AC7-4CEF62B26491}"/>
          </ac:picMkLst>
        </pc:picChg>
        <pc:picChg chg="add mod">
          <ac:chgData name="Patsarun Chuaisongkhro" userId="a7a91740-7e8b-4dbd-9143-b6aedb25e6ea" providerId="ADAL" clId="{77C08EB9-5D16-4A9C-A3F9-F6189ABE563D}" dt="2021-09-15T16:42:29.623" v="9342" actId="1076"/>
          <ac:picMkLst>
            <pc:docMk/>
            <pc:sldMk cId="1252368455" sldId="6936"/>
            <ac:picMk id="11" creationId="{5E5C8A13-7D19-40F6-8075-F2DD5A718A64}"/>
          </ac:picMkLst>
        </pc:picChg>
        <pc:picChg chg="add mod ord">
          <ac:chgData name="Patsarun Chuaisongkhro" userId="a7a91740-7e8b-4dbd-9143-b6aedb25e6ea" providerId="ADAL" clId="{77C08EB9-5D16-4A9C-A3F9-F6189ABE563D}" dt="2021-09-17T16:45:06.478" v="15071" actId="1076"/>
          <ac:picMkLst>
            <pc:docMk/>
            <pc:sldMk cId="1252368455" sldId="6936"/>
            <ac:picMk id="12" creationId="{1032068E-AB50-4575-B6D9-4DC412D7DC0E}"/>
          </ac:picMkLst>
        </pc:picChg>
        <pc:picChg chg="add del mod">
          <ac:chgData name="Patsarun Chuaisongkhro" userId="a7a91740-7e8b-4dbd-9143-b6aedb25e6ea" providerId="ADAL" clId="{77C08EB9-5D16-4A9C-A3F9-F6189ABE563D}" dt="2021-09-15T16:20:31.384" v="9276" actId="478"/>
          <ac:picMkLst>
            <pc:docMk/>
            <pc:sldMk cId="1252368455" sldId="6936"/>
            <ac:picMk id="2050" creationId="{3AC3DECD-EBE1-48EC-B083-F2401995B2D7}"/>
          </ac:picMkLst>
        </pc:picChg>
        <pc:picChg chg="add del mod">
          <ac:chgData name="Patsarun Chuaisongkhro" userId="a7a91740-7e8b-4dbd-9143-b6aedb25e6ea" providerId="ADAL" clId="{77C08EB9-5D16-4A9C-A3F9-F6189ABE563D}" dt="2021-09-15T16:41:43.511" v="9331" actId="478"/>
          <ac:picMkLst>
            <pc:docMk/>
            <pc:sldMk cId="1252368455" sldId="6936"/>
            <ac:picMk id="2052" creationId="{A60ADAE1-00E1-4CE2-988E-D1495AD583D6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6:46:16.421" v="15078" actId="1076"/>
        <pc:sldMkLst>
          <pc:docMk/>
          <pc:sldMk cId="171606326" sldId="6937"/>
        </pc:sldMkLst>
        <pc:spChg chg="del mod">
          <ac:chgData name="Patsarun Chuaisongkhro" userId="a7a91740-7e8b-4dbd-9143-b6aedb25e6ea" providerId="ADAL" clId="{77C08EB9-5D16-4A9C-A3F9-F6189ABE563D}" dt="2021-09-17T16:43:10.690" v="15045" actId="478"/>
          <ac:spMkLst>
            <pc:docMk/>
            <pc:sldMk cId="171606326" sldId="6937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43:11.652" v="15047" actId="27636"/>
          <ac:spMkLst>
            <pc:docMk/>
            <pc:sldMk cId="171606326" sldId="6937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43:22.736" v="15054" actId="14"/>
          <ac:spMkLst>
            <pc:docMk/>
            <pc:sldMk cId="171606326" sldId="6937"/>
            <ac:spMk id="12" creationId="{D1044CB6-0947-44AD-98EA-5F9081288196}"/>
          </ac:spMkLst>
        </pc:spChg>
        <pc:spChg chg="add del">
          <ac:chgData name="Patsarun Chuaisongkhro" userId="a7a91740-7e8b-4dbd-9143-b6aedb25e6ea" providerId="ADAL" clId="{77C08EB9-5D16-4A9C-A3F9-F6189ABE563D}" dt="2021-09-17T16:43:13.855" v="15049" actId="22"/>
          <ac:spMkLst>
            <pc:docMk/>
            <pc:sldMk cId="171606326" sldId="6937"/>
            <ac:spMk id="15" creationId="{FC46AE23-B68F-4945-8572-833D8019F7CC}"/>
          </ac:spMkLst>
        </pc:spChg>
        <pc:spChg chg="add del">
          <ac:chgData name="Patsarun Chuaisongkhro" userId="a7a91740-7e8b-4dbd-9143-b6aedb25e6ea" providerId="ADAL" clId="{77C08EB9-5D16-4A9C-A3F9-F6189ABE563D}" dt="2021-09-17T16:43:16.239" v="15051" actId="22"/>
          <ac:spMkLst>
            <pc:docMk/>
            <pc:sldMk cId="171606326" sldId="6937"/>
            <ac:spMk id="17" creationId="{F79694D3-2A01-461E-B0A6-4AB066B3E211}"/>
          </ac:spMkLst>
        </pc:spChg>
        <pc:picChg chg="add del mod">
          <ac:chgData name="Patsarun Chuaisongkhro" userId="a7a91740-7e8b-4dbd-9143-b6aedb25e6ea" providerId="ADAL" clId="{77C08EB9-5D16-4A9C-A3F9-F6189ABE563D}" dt="2021-09-17T16:46:16.421" v="15078" actId="1076"/>
          <ac:picMkLst>
            <pc:docMk/>
            <pc:sldMk cId="171606326" sldId="6937"/>
            <ac:picMk id="3" creationId="{EC73DC8A-0D8D-4D09-844E-0139E414838A}"/>
          </ac:picMkLst>
        </pc:picChg>
        <pc:picChg chg="add del mod ord">
          <ac:chgData name="Patsarun Chuaisongkhro" userId="a7a91740-7e8b-4dbd-9143-b6aedb25e6ea" providerId="ADAL" clId="{77C08EB9-5D16-4A9C-A3F9-F6189ABE563D}" dt="2021-09-15T16:24:03.131" v="9305" actId="22"/>
          <ac:picMkLst>
            <pc:docMk/>
            <pc:sldMk cId="171606326" sldId="6937"/>
            <ac:picMk id="4" creationId="{427F1B26-1A6F-4381-AC61-10D40F2FC289}"/>
          </ac:picMkLst>
        </pc:picChg>
        <pc:picChg chg="add del mod">
          <ac:chgData name="Patsarun Chuaisongkhro" userId="a7a91740-7e8b-4dbd-9143-b6aedb25e6ea" providerId="ADAL" clId="{77C08EB9-5D16-4A9C-A3F9-F6189ABE563D}" dt="2021-09-17T16:45:19.872" v="15073" actId="1076"/>
          <ac:picMkLst>
            <pc:docMk/>
            <pc:sldMk cId="171606326" sldId="6937"/>
            <ac:picMk id="5" creationId="{B9D03DAE-FAE6-42D4-9DE1-5D9931DEFD30}"/>
          </ac:picMkLst>
        </pc:picChg>
        <pc:picChg chg="add del mod ord">
          <ac:chgData name="Patsarun Chuaisongkhro" userId="a7a91740-7e8b-4dbd-9143-b6aedb25e6ea" providerId="ADAL" clId="{77C08EB9-5D16-4A9C-A3F9-F6189ABE563D}" dt="2021-09-15T16:25:24.234" v="9320" actId="21"/>
          <ac:picMkLst>
            <pc:docMk/>
            <pc:sldMk cId="171606326" sldId="6937"/>
            <ac:picMk id="9" creationId="{51B55F04-D4DF-48CC-A1AC-6D7460B448B7}"/>
          </ac:picMkLst>
        </pc:picChg>
        <pc:picChg chg="add mod">
          <ac:chgData name="Patsarun Chuaisongkhro" userId="a7a91740-7e8b-4dbd-9143-b6aedb25e6ea" providerId="ADAL" clId="{77C08EB9-5D16-4A9C-A3F9-F6189ABE563D}" dt="2021-09-15T16:42:18.463" v="9340" actId="1076"/>
          <ac:picMkLst>
            <pc:docMk/>
            <pc:sldMk cId="171606326" sldId="6937"/>
            <ac:picMk id="11" creationId="{0AA11540-2C52-47DF-B3C2-6DA4CFBFC82F}"/>
          </ac:picMkLst>
        </pc:picChg>
        <pc:picChg chg="del">
          <ac:chgData name="Patsarun Chuaisongkhro" userId="a7a91740-7e8b-4dbd-9143-b6aedb25e6ea" providerId="ADAL" clId="{77C08EB9-5D16-4A9C-A3F9-F6189ABE563D}" dt="2021-09-15T16:41:25.896" v="9329" actId="478"/>
          <ac:picMkLst>
            <pc:docMk/>
            <pc:sldMk cId="171606326" sldId="6937"/>
            <ac:picMk id="2050" creationId="{3AC3DECD-EBE1-48EC-B083-F2401995B2D7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6:46:39.553" v="15081" actId="1076"/>
        <pc:sldMkLst>
          <pc:docMk/>
          <pc:sldMk cId="228090135" sldId="6938"/>
        </pc:sldMkLst>
        <pc:spChg chg="del mod">
          <ac:chgData name="Patsarun Chuaisongkhro" userId="a7a91740-7e8b-4dbd-9143-b6aedb25e6ea" providerId="ADAL" clId="{77C08EB9-5D16-4A9C-A3F9-F6189ABE563D}" dt="2021-09-17T16:43:41.121" v="15060" actId="478"/>
          <ac:spMkLst>
            <pc:docMk/>
            <pc:sldMk cId="228090135" sldId="6938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43:42.221" v="15062" actId="27636"/>
          <ac:spMkLst>
            <pc:docMk/>
            <pc:sldMk cId="228090135" sldId="6938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43:47.761" v="15065" actId="14"/>
          <ac:spMkLst>
            <pc:docMk/>
            <pc:sldMk cId="228090135" sldId="6938"/>
            <ac:spMk id="19" creationId="{9AF2FDB7-27FF-4BC8-9D99-2E42C6E69C9C}"/>
          </ac:spMkLst>
        </pc:spChg>
        <pc:picChg chg="add mod">
          <ac:chgData name="Patsarun Chuaisongkhro" userId="a7a91740-7e8b-4dbd-9143-b6aedb25e6ea" providerId="ADAL" clId="{77C08EB9-5D16-4A9C-A3F9-F6189ABE563D}" dt="2021-09-15T16:48:26.567" v="9375" actId="1076"/>
          <ac:picMkLst>
            <pc:docMk/>
            <pc:sldMk cId="228090135" sldId="6938"/>
            <ac:picMk id="3" creationId="{AC57C3B2-C3F7-4D39-9A55-9E66002EC4A0}"/>
          </ac:picMkLst>
        </pc:picChg>
        <pc:picChg chg="add mod ord">
          <ac:chgData name="Patsarun Chuaisongkhro" userId="a7a91740-7e8b-4dbd-9143-b6aedb25e6ea" providerId="ADAL" clId="{77C08EB9-5D16-4A9C-A3F9-F6189ABE563D}" dt="2021-09-17T16:46:39.553" v="15081" actId="1076"/>
          <ac:picMkLst>
            <pc:docMk/>
            <pc:sldMk cId="228090135" sldId="6938"/>
            <ac:picMk id="5" creationId="{620EB1A1-87CF-4E6B-9B04-47F106D2B281}"/>
          </ac:picMkLst>
        </pc:picChg>
        <pc:picChg chg="del mod">
          <ac:chgData name="Patsarun Chuaisongkhro" userId="a7a91740-7e8b-4dbd-9143-b6aedb25e6ea" providerId="ADAL" clId="{77C08EB9-5D16-4A9C-A3F9-F6189ABE563D}" dt="2021-09-15T16:49:43.174" v="9382" actId="478"/>
          <ac:picMkLst>
            <pc:docMk/>
            <pc:sldMk cId="228090135" sldId="6938"/>
            <ac:picMk id="9" creationId="{121DF092-AF0B-4E54-8AC7-4CEF62B26491}"/>
          </ac:picMkLst>
        </pc:picChg>
        <pc:picChg chg="add mod">
          <ac:chgData name="Patsarun Chuaisongkhro" userId="a7a91740-7e8b-4dbd-9143-b6aedb25e6ea" providerId="ADAL" clId="{77C08EB9-5D16-4A9C-A3F9-F6189ABE563D}" dt="2021-09-17T16:45:14.132" v="15072" actId="1076"/>
          <ac:picMkLst>
            <pc:docMk/>
            <pc:sldMk cId="228090135" sldId="6938"/>
            <ac:picMk id="10" creationId="{3FDA8CF4-494B-476D-BD0E-5A1CB8820BF0}"/>
          </ac:picMkLst>
        </pc:picChg>
        <pc:picChg chg="del">
          <ac:chgData name="Patsarun Chuaisongkhro" userId="a7a91740-7e8b-4dbd-9143-b6aedb25e6ea" providerId="ADAL" clId="{77C08EB9-5D16-4A9C-A3F9-F6189ABE563D}" dt="2021-09-15T16:48:20.109" v="9373" actId="478"/>
          <ac:picMkLst>
            <pc:docMk/>
            <pc:sldMk cId="228090135" sldId="6938"/>
            <ac:picMk id="11" creationId="{5E5C8A13-7D19-40F6-8075-F2DD5A718A64}"/>
          </ac:picMkLst>
        </pc:picChg>
        <pc:picChg chg="del">
          <ac:chgData name="Patsarun Chuaisongkhro" userId="a7a91740-7e8b-4dbd-9143-b6aedb25e6ea" providerId="ADAL" clId="{77C08EB9-5D16-4A9C-A3F9-F6189ABE563D}" dt="2021-09-15T16:50:50.191" v="9386" actId="478"/>
          <ac:picMkLst>
            <pc:docMk/>
            <pc:sldMk cId="228090135" sldId="6938"/>
            <ac:picMk id="12" creationId="{1032068E-AB50-4575-B6D9-4DC412D7DC0E}"/>
          </ac:picMkLst>
        </pc:picChg>
        <pc:picChg chg="add del mod">
          <ac:chgData name="Patsarun Chuaisongkhro" userId="a7a91740-7e8b-4dbd-9143-b6aedb25e6ea" providerId="ADAL" clId="{77C08EB9-5D16-4A9C-A3F9-F6189ABE563D}" dt="2021-09-15T16:53:12.567" v="9390" actId="478"/>
          <ac:picMkLst>
            <pc:docMk/>
            <pc:sldMk cId="228090135" sldId="6938"/>
            <ac:picMk id="14" creationId="{81A7C915-27C7-4A60-ADF2-ED4CD04AFE9A}"/>
          </ac:picMkLst>
        </pc:picChg>
        <pc:picChg chg="add del mod">
          <ac:chgData name="Patsarun Chuaisongkhro" userId="a7a91740-7e8b-4dbd-9143-b6aedb25e6ea" providerId="ADAL" clId="{77C08EB9-5D16-4A9C-A3F9-F6189ABE563D}" dt="2021-09-15T16:57:34.357" v="9536" actId="478"/>
          <ac:picMkLst>
            <pc:docMk/>
            <pc:sldMk cId="228090135" sldId="6938"/>
            <ac:picMk id="16" creationId="{D4695C5B-B77B-4ACB-B3E4-BA44276C761A}"/>
          </ac:picMkLst>
        </pc:picChg>
        <pc:picChg chg="add mod">
          <ac:chgData name="Patsarun Chuaisongkhro" userId="a7a91740-7e8b-4dbd-9143-b6aedb25e6ea" providerId="ADAL" clId="{77C08EB9-5D16-4A9C-A3F9-F6189ABE563D}" dt="2021-09-17T16:45:27.979" v="15074" actId="1076"/>
          <ac:picMkLst>
            <pc:docMk/>
            <pc:sldMk cId="228090135" sldId="6938"/>
            <ac:picMk id="18" creationId="{933E672D-EDBE-4FBD-9746-8EF75CD50F33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6:39:13.052" v="14956" actId="15"/>
        <pc:sldMkLst>
          <pc:docMk/>
          <pc:sldMk cId="3680388951" sldId="6939"/>
        </pc:sldMkLst>
        <pc:spChg chg="add mod ord">
          <ac:chgData name="Patsarun Chuaisongkhro" userId="a7a91740-7e8b-4dbd-9143-b6aedb25e6ea" providerId="ADAL" clId="{77C08EB9-5D16-4A9C-A3F9-F6189ABE563D}" dt="2021-09-17T16:39:13.052" v="14956" actId="15"/>
          <ac:spMkLst>
            <pc:docMk/>
            <pc:sldMk cId="3680388951" sldId="6939"/>
            <ac:spMk id="4" creationId="{3A4C7A42-B5BF-4479-8CBD-6EC0C4D7564F}"/>
          </ac:spMkLst>
        </pc:spChg>
        <pc:spChg chg="del mod">
          <ac:chgData name="Patsarun Chuaisongkhro" userId="a7a91740-7e8b-4dbd-9143-b6aedb25e6ea" providerId="ADAL" clId="{77C08EB9-5D16-4A9C-A3F9-F6189ABE563D}" dt="2021-09-17T16:38:22.284" v="14948" actId="478"/>
          <ac:spMkLst>
            <pc:docMk/>
            <pc:sldMk cId="3680388951" sldId="6939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38:25.414" v="14950" actId="27636"/>
          <ac:spMkLst>
            <pc:docMk/>
            <pc:sldMk cId="3680388951" sldId="6939"/>
            <ac:spMk id="8" creationId="{069EF958-B018-4A3F-B37F-FC76D1895D41}"/>
          </ac:spMkLst>
        </pc:spChg>
        <pc:picChg chg="add mod">
          <ac:chgData name="Patsarun Chuaisongkhro" userId="a7a91740-7e8b-4dbd-9143-b6aedb25e6ea" providerId="ADAL" clId="{77C08EB9-5D16-4A9C-A3F9-F6189ABE563D}" dt="2021-09-15T17:36:01.373" v="9785" actId="1076"/>
          <ac:picMkLst>
            <pc:docMk/>
            <pc:sldMk cId="3680388951" sldId="6939"/>
            <ac:picMk id="3" creationId="{1289021C-D6CF-49AB-9C15-68018E0FB616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30:01.222" v="14854" actId="20577"/>
        <pc:sldMkLst>
          <pc:docMk/>
          <pc:sldMk cId="1004480787" sldId="6940"/>
        </pc:sldMkLst>
        <pc:spChg chg="del mod">
          <ac:chgData name="Patsarun Chuaisongkhro" userId="a7a91740-7e8b-4dbd-9143-b6aedb25e6ea" providerId="ADAL" clId="{77C08EB9-5D16-4A9C-A3F9-F6189ABE563D}" dt="2021-09-17T16:26:22.696" v="14830" actId="478"/>
          <ac:spMkLst>
            <pc:docMk/>
            <pc:sldMk cId="1004480787" sldId="6940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26:24.036" v="14832" actId="27636"/>
          <ac:spMkLst>
            <pc:docMk/>
            <pc:sldMk cId="1004480787" sldId="6940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30:01.222" v="14854" actId="20577"/>
          <ac:spMkLst>
            <pc:docMk/>
            <pc:sldMk cId="1004480787" sldId="6940"/>
            <ac:spMk id="9" creationId="{5C240B81-4511-4757-9402-359ACE331C25}"/>
          </ac:spMkLst>
        </pc:spChg>
        <pc:picChg chg="add mod ord">
          <ac:chgData name="Patsarun Chuaisongkhro" userId="a7a91740-7e8b-4dbd-9143-b6aedb25e6ea" providerId="ADAL" clId="{77C08EB9-5D16-4A9C-A3F9-F6189ABE563D}" dt="2021-09-15T18:54:55.694" v="9832" actId="1076"/>
          <ac:picMkLst>
            <pc:docMk/>
            <pc:sldMk cId="1004480787" sldId="6940"/>
            <ac:picMk id="3" creationId="{664D1CF7-D2F5-4DD8-B88E-5C818E094CA6}"/>
          </ac:picMkLst>
        </pc:picChg>
        <pc:picChg chg="del">
          <ac:chgData name="Patsarun Chuaisongkhro" userId="a7a91740-7e8b-4dbd-9143-b6aedb25e6ea" providerId="ADAL" clId="{77C08EB9-5D16-4A9C-A3F9-F6189ABE563D}" dt="2021-09-15T18:53:33.527" v="9823" actId="478"/>
          <ac:picMkLst>
            <pc:docMk/>
            <pc:sldMk cId="1004480787" sldId="6940"/>
            <ac:picMk id="4" creationId="{21173498-7E8A-4314-AAB3-5D0798228F7E}"/>
          </ac:picMkLst>
        </pc:picChg>
        <pc:picChg chg="add mod">
          <ac:chgData name="Patsarun Chuaisongkhro" userId="a7a91740-7e8b-4dbd-9143-b6aedb25e6ea" providerId="ADAL" clId="{77C08EB9-5D16-4A9C-A3F9-F6189ABE563D}" dt="2021-09-15T18:54:47.449" v="9830" actId="1076"/>
          <ac:picMkLst>
            <pc:docMk/>
            <pc:sldMk cId="1004480787" sldId="6940"/>
            <ac:picMk id="7" creationId="{6737C7E1-965C-4921-A980-4080A82435DD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31:04.123" v="14860" actId="6549"/>
        <pc:sldMkLst>
          <pc:docMk/>
          <pc:sldMk cId="3451149706" sldId="6941"/>
        </pc:sldMkLst>
        <pc:spChg chg="del mod">
          <ac:chgData name="Patsarun Chuaisongkhro" userId="a7a91740-7e8b-4dbd-9143-b6aedb25e6ea" providerId="ADAL" clId="{77C08EB9-5D16-4A9C-A3F9-F6189ABE563D}" dt="2021-09-17T16:29:49.014" v="14847" actId="478"/>
          <ac:spMkLst>
            <pc:docMk/>
            <pc:sldMk cId="3451149706" sldId="6941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29:50.192" v="14849" actId="27636"/>
          <ac:spMkLst>
            <pc:docMk/>
            <pc:sldMk cId="3451149706" sldId="6941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31:04.123" v="14860" actId="6549"/>
          <ac:spMkLst>
            <pc:docMk/>
            <pc:sldMk cId="3451149706" sldId="6941"/>
            <ac:spMk id="10" creationId="{29B6E22C-3A5B-407C-93C6-AC64D0EE5170}"/>
          </ac:spMkLst>
        </pc:spChg>
        <pc:picChg chg="del mod">
          <ac:chgData name="Patsarun Chuaisongkhro" userId="a7a91740-7e8b-4dbd-9143-b6aedb25e6ea" providerId="ADAL" clId="{77C08EB9-5D16-4A9C-A3F9-F6189ABE563D}" dt="2021-09-15T18:56:16.115" v="9888" actId="478"/>
          <ac:picMkLst>
            <pc:docMk/>
            <pc:sldMk cId="3451149706" sldId="6941"/>
            <ac:picMk id="3" creationId="{664D1CF7-D2F5-4DD8-B88E-5C818E094CA6}"/>
          </ac:picMkLst>
        </pc:picChg>
        <pc:picChg chg="add mod">
          <ac:chgData name="Patsarun Chuaisongkhro" userId="a7a91740-7e8b-4dbd-9143-b6aedb25e6ea" providerId="ADAL" clId="{77C08EB9-5D16-4A9C-A3F9-F6189ABE563D}" dt="2021-09-15T18:57:44.308" v="9901" actId="1076"/>
          <ac:picMkLst>
            <pc:docMk/>
            <pc:sldMk cId="3451149706" sldId="6941"/>
            <ac:picMk id="4" creationId="{C8A72335-EBF9-47A8-87B8-B1EF6DCB2F4F}"/>
          </ac:picMkLst>
        </pc:picChg>
        <pc:picChg chg="del">
          <ac:chgData name="Patsarun Chuaisongkhro" userId="a7a91740-7e8b-4dbd-9143-b6aedb25e6ea" providerId="ADAL" clId="{77C08EB9-5D16-4A9C-A3F9-F6189ABE563D}" dt="2021-09-15T18:56:14.296" v="9886" actId="478"/>
          <ac:picMkLst>
            <pc:docMk/>
            <pc:sldMk cId="3451149706" sldId="6941"/>
            <ac:picMk id="7" creationId="{6737C7E1-965C-4921-A980-4080A82435DD}"/>
          </ac:picMkLst>
        </pc:picChg>
        <pc:picChg chg="add mod">
          <ac:chgData name="Patsarun Chuaisongkhro" userId="a7a91740-7e8b-4dbd-9143-b6aedb25e6ea" providerId="ADAL" clId="{77C08EB9-5D16-4A9C-A3F9-F6189ABE563D}" dt="2021-09-15T18:57:35.363" v="9899" actId="1076"/>
          <ac:picMkLst>
            <pc:docMk/>
            <pc:sldMk cId="3451149706" sldId="6941"/>
            <ac:picMk id="9" creationId="{D8340443-0EFF-4BD2-AABB-181F2E1A8A54}"/>
          </ac:picMkLst>
        </pc:picChg>
      </pc:sldChg>
      <pc:sldChg chg="modSp add del mod">
        <pc:chgData name="Patsarun Chuaisongkhro" userId="a7a91740-7e8b-4dbd-9143-b6aedb25e6ea" providerId="ADAL" clId="{77C08EB9-5D16-4A9C-A3F9-F6189ABE563D}" dt="2021-09-17T16:30:50.425" v="14856" actId="47"/>
        <pc:sldMkLst>
          <pc:docMk/>
          <pc:sldMk cId="170034028" sldId="6942"/>
        </pc:sldMkLst>
        <pc:spChg chg="mod">
          <ac:chgData name="Patsarun Chuaisongkhro" userId="a7a91740-7e8b-4dbd-9143-b6aedb25e6ea" providerId="ADAL" clId="{77C08EB9-5D16-4A9C-A3F9-F6189ABE563D}" dt="2021-09-17T15:25:56.569" v="13993" actId="3064"/>
          <ac:spMkLst>
            <pc:docMk/>
            <pc:sldMk cId="170034028" sldId="6942"/>
            <ac:spMk id="8" creationId="{069EF958-B018-4A3F-B37F-FC76D1895D41}"/>
          </ac:spMkLst>
        </pc:spChg>
      </pc:sldChg>
      <pc:sldChg chg="add del ord">
        <pc:chgData name="Patsarun Chuaisongkhro" userId="a7a91740-7e8b-4dbd-9143-b6aedb25e6ea" providerId="ADAL" clId="{77C08EB9-5D16-4A9C-A3F9-F6189ABE563D}" dt="2021-09-15T19:44:51.531" v="10439" actId="47"/>
        <pc:sldMkLst>
          <pc:docMk/>
          <pc:sldMk cId="2312717545" sldId="6943"/>
        </pc:sldMkLst>
      </pc:sldChg>
      <pc:sldChg chg="addSp delSp modSp add mod chgLayout">
        <pc:chgData name="Patsarun Chuaisongkhro" userId="a7a91740-7e8b-4dbd-9143-b6aedb25e6ea" providerId="ADAL" clId="{77C08EB9-5D16-4A9C-A3F9-F6189ABE563D}" dt="2021-09-17T16:38:06.073" v="14947" actId="20577"/>
        <pc:sldMkLst>
          <pc:docMk/>
          <pc:sldMk cId="569268107" sldId="6944"/>
        </pc:sldMkLst>
        <pc:spChg chg="del mod">
          <ac:chgData name="Patsarun Chuaisongkhro" userId="a7a91740-7e8b-4dbd-9143-b6aedb25e6ea" providerId="ADAL" clId="{77C08EB9-5D16-4A9C-A3F9-F6189ABE563D}" dt="2021-09-17T16:37:20.308" v="14935" actId="478"/>
          <ac:spMkLst>
            <pc:docMk/>
            <pc:sldMk cId="569268107" sldId="6944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37:21.788" v="14937" actId="27636"/>
          <ac:spMkLst>
            <pc:docMk/>
            <pc:sldMk cId="569268107" sldId="6944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38:06.073" v="14947" actId="20577"/>
          <ac:spMkLst>
            <pc:docMk/>
            <pc:sldMk cId="569268107" sldId="6944"/>
            <ac:spMk id="12" creationId="{FEE864B5-7C15-4012-8DCA-E53D842FC4AD}"/>
          </ac:spMkLst>
        </pc:spChg>
        <pc:picChg chg="add del">
          <ac:chgData name="Patsarun Chuaisongkhro" userId="a7a91740-7e8b-4dbd-9143-b6aedb25e6ea" providerId="ADAL" clId="{77C08EB9-5D16-4A9C-A3F9-F6189ABE563D}" dt="2021-09-15T19:35:04.199" v="10094" actId="22"/>
          <ac:picMkLst>
            <pc:docMk/>
            <pc:sldMk cId="569268107" sldId="6944"/>
            <ac:picMk id="3" creationId="{B1CBEE4A-7C18-4756-AFA4-CA63E4373DB8}"/>
          </ac:picMkLst>
        </pc:picChg>
        <pc:picChg chg="add del mod">
          <ac:chgData name="Patsarun Chuaisongkhro" userId="a7a91740-7e8b-4dbd-9143-b6aedb25e6ea" providerId="ADAL" clId="{77C08EB9-5D16-4A9C-A3F9-F6189ABE563D}" dt="2021-09-15T19:40:26.140" v="10294" actId="478"/>
          <ac:picMkLst>
            <pc:docMk/>
            <pc:sldMk cId="569268107" sldId="6944"/>
            <ac:picMk id="5" creationId="{08525CEB-4E3C-4195-B5D4-F7B598824C25}"/>
          </ac:picMkLst>
        </pc:picChg>
        <pc:picChg chg="add mod ord modCrop">
          <ac:chgData name="Patsarun Chuaisongkhro" userId="a7a91740-7e8b-4dbd-9143-b6aedb25e6ea" providerId="ADAL" clId="{77C08EB9-5D16-4A9C-A3F9-F6189ABE563D}" dt="2021-09-15T19:42:45.951" v="10311" actId="1076"/>
          <ac:picMkLst>
            <pc:docMk/>
            <pc:sldMk cId="569268107" sldId="6944"/>
            <ac:picMk id="9" creationId="{7CE4DC6D-A987-4854-AAFC-E366077626B0}"/>
          </ac:picMkLst>
        </pc:picChg>
        <pc:picChg chg="add mod">
          <ac:chgData name="Patsarun Chuaisongkhro" userId="a7a91740-7e8b-4dbd-9143-b6aedb25e6ea" providerId="ADAL" clId="{77C08EB9-5D16-4A9C-A3F9-F6189ABE563D}" dt="2021-09-15T19:42:19.128" v="10308" actId="1076"/>
          <ac:picMkLst>
            <pc:docMk/>
            <pc:sldMk cId="569268107" sldId="6944"/>
            <ac:picMk id="10" creationId="{EAD4EA0B-E4A7-4217-BD35-76107E9F4092}"/>
          </ac:picMkLst>
        </pc:picChg>
        <pc:picChg chg="add mod">
          <ac:chgData name="Patsarun Chuaisongkhro" userId="a7a91740-7e8b-4dbd-9143-b6aedb25e6ea" providerId="ADAL" clId="{77C08EB9-5D16-4A9C-A3F9-F6189ABE563D}" dt="2021-09-15T19:42:55.861" v="10312" actId="1076"/>
          <ac:picMkLst>
            <pc:docMk/>
            <pc:sldMk cId="569268107" sldId="6944"/>
            <ac:picMk id="11" creationId="{F2A8546F-51C3-4B66-996F-B9DA9D222CB7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17T16:40:38.373" v="15012" actId="113"/>
        <pc:sldMkLst>
          <pc:docMk/>
          <pc:sldMk cId="275302989" sldId="6945"/>
        </pc:sldMkLst>
        <pc:spChg chg="add mod ord">
          <ac:chgData name="Patsarun Chuaisongkhro" userId="a7a91740-7e8b-4dbd-9143-b6aedb25e6ea" providerId="ADAL" clId="{77C08EB9-5D16-4A9C-A3F9-F6189ABE563D}" dt="2021-09-17T16:40:38.373" v="15012" actId="113"/>
          <ac:spMkLst>
            <pc:docMk/>
            <pc:sldMk cId="275302989" sldId="6945"/>
            <ac:spMk id="2" creationId="{2B789193-822B-4B19-A8C4-1617684D6D1B}"/>
          </ac:spMkLst>
        </pc:spChg>
        <pc:spChg chg="del mod">
          <ac:chgData name="Patsarun Chuaisongkhro" userId="a7a91740-7e8b-4dbd-9143-b6aedb25e6ea" providerId="ADAL" clId="{77C08EB9-5D16-4A9C-A3F9-F6189ABE563D}" dt="2021-09-17T16:32:21.601" v="14917" actId="478"/>
          <ac:spMkLst>
            <pc:docMk/>
            <pc:sldMk cId="275302989" sldId="6945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36:54.608" v="14934" actId="27636"/>
          <ac:spMkLst>
            <pc:docMk/>
            <pc:sldMk cId="275302989" sldId="6945"/>
            <ac:spMk id="8" creationId="{069EF958-B018-4A3F-B37F-FC76D1895D41}"/>
          </ac:spMkLst>
        </pc:spChg>
        <pc:picChg chg="mod">
          <ac:chgData name="Patsarun Chuaisongkhro" userId="a7a91740-7e8b-4dbd-9143-b6aedb25e6ea" providerId="ADAL" clId="{77C08EB9-5D16-4A9C-A3F9-F6189ABE563D}" dt="2021-09-15T19:38:22.921" v="10262" actId="1076"/>
          <ac:picMkLst>
            <pc:docMk/>
            <pc:sldMk cId="275302989" sldId="6945"/>
            <ac:picMk id="5" creationId="{08525CEB-4E3C-4195-B5D4-F7B598824C25}"/>
          </ac:picMkLst>
        </pc:picChg>
      </pc:sldChg>
      <pc:sldChg chg="modSp add mod ord">
        <pc:chgData name="Patsarun Chuaisongkhro" userId="a7a91740-7e8b-4dbd-9143-b6aedb25e6ea" providerId="ADAL" clId="{77C08EB9-5D16-4A9C-A3F9-F6189ABE563D}" dt="2021-09-16T16:54:35.813" v="11233" actId="20577"/>
        <pc:sldMkLst>
          <pc:docMk/>
          <pc:sldMk cId="450787410" sldId="6946"/>
        </pc:sldMkLst>
        <pc:spChg chg="mod">
          <ac:chgData name="Patsarun Chuaisongkhro" userId="a7a91740-7e8b-4dbd-9143-b6aedb25e6ea" providerId="ADAL" clId="{77C08EB9-5D16-4A9C-A3F9-F6189ABE563D}" dt="2021-09-16T16:54:35.813" v="11233" actId="20577"/>
          <ac:spMkLst>
            <pc:docMk/>
            <pc:sldMk cId="450787410" sldId="6946"/>
            <ac:spMk id="5" creationId="{CFEC974B-8E31-4422-BD30-E12A97EFA2D2}"/>
          </ac:spMkLst>
        </pc:spChg>
      </pc:sldChg>
      <pc:sldChg chg="addSp delSp modSp add mod ord chgLayout">
        <pc:chgData name="Patsarun Chuaisongkhro" userId="a7a91740-7e8b-4dbd-9143-b6aedb25e6ea" providerId="ADAL" clId="{77C08EB9-5D16-4A9C-A3F9-F6189ABE563D}" dt="2021-09-17T16:59:33.375" v="15275" actId="1076"/>
        <pc:sldMkLst>
          <pc:docMk/>
          <pc:sldMk cId="3961105342" sldId="6947"/>
        </pc:sldMkLst>
        <pc:spChg chg="add mod ord">
          <ac:chgData name="Patsarun Chuaisongkhro" userId="a7a91740-7e8b-4dbd-9143-b6aedb25e6ea" providerId="ADAL" clId="{77C08EB9-5D16-4A9C-A3F9-F6189ABE563D}" dt="2021-09-17T16:52:24.936" v="15179" actId="167"/>
          <ac:spMkLst>
            <pc:docMk/>
            <pc:sldMk cId="3961105342" sldId="6947"/>
            <ac:spMk id="4" creationId="{F08A17E5-B377-4C7F-93E6-4089CD64B43F}"/>
          </ac:spMkLst>
        </pc:spChg>
        <pc:spChg chg="del mod">
          <ac:chgData name="Patsarun Chuaisongkhro" userId="a7a91740-7e8b-4dbd-9143-b6aedb25e6ea" providerId="ADAL" clId="{77C08EB9-5D16-4A9C-A3F9-F6189ABE563D}" dt="2021-09-17T16:51:44.012" v="15166" actId="478"/>
          <ac:spMkLst>
            <pc:docMk/>
            <pc:sldMk cId="3961105342" sldId="6947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51:45.088" v="15168" actId="27636"/>
          <ac:spMkLst>
            <pc:docMk/>
            <pc:sldMk cId="3961105342" sldId="6947"/>
            <ac:spMk id="8" creationId="{069EF958-B018-4A3F-B37F-FC76D1895D41}"/>
          </ac:spMkLst>
        </pc:spChg>
        <pc:picChg chg="add mod ord">
          <ac:chgData name="Patsarun Chuaisongkhro" userId="a7a91740-7e8b-4dbd-9143-b6aedb25e6ea" providerId="ADAL" clId="{77C08EB9-5D16-4A9C-A3F9-F6189ABE563D}" dt="2021-09-17T16:59:33.375" v="15275" actId="1076"/>
          <ac:picMkLst>
            <pc:docMk/>
            <pc:sldMk cId="3961105342" sldId="6947"/>
            <ac:picMk id="3" creationId="{6D62424D-15EC-4151-8D4C-9B60080E64BD}"/>
          </ac:picMkLst>
        </pc:picChg>
        <pc:picChg chg="del">
          <ac:chgData name="Patsarun Chuaisongkhro" userId="a7a91740-7e8b-4dbd-9143-b6aedb25e6ea" providerId="ADAL" clId="{77C08EB9-5D16-4A9C-A3F9-F6189ABE563D}" dt="2021-09-16T16:58:18.893" v="11243" actId="478"/>
          <ac:picMkLst>
            <pc:docMk/>
            <pc:sldMk cId="3961105342" sldId="6947"/>
            <ac:picMk id="5" creationId="{0F2DB8B2-2EB2-418F-8112-C0727C37F91F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47:16.866" v="15091" actId="15"/>
        <pc:sldMkLst>
          <pc:docMk/>
          <pc:sldMk cId="3323162203" sldId="6948"/>
        </pc:sldMkLst>
        <pc:spChg chg="add mod ord">
          <ac:chgData name="Patsarun Chuaisongkhro" userId="a7a91740-7e8b-4dbd-9143-b6aedb25e6ea" providerId="ADAL" clId="{77C08EB9-5D16-4A9C-A3F9-F6189ABE563D}" dt="2021-09-17T16:47:16.866" v="15091" actId="15"/>
          <ac:spMkLst>
            <pc:docMk/>
            <pc:sldMk cId="3323162203" sldId="6948"/>
            <ac:spMk id="2" creationId="{7CAB8D22-2722-48F3-AB64-C92FEA9A7588}"/>
          </ac:spMkLst>
        </pc:spChg>
        <pc:spChg chg="del mod">
          <ac:chgData name="Patsarun Chuaisongkhro" userId="a7a91740-7e8b-4dbd-9143-b6aedb25e6ea" providerId="ADAL" clId="{77C08EB9-5D16-4A9C-A3F9-F6189ABE563D}" dt="2021-09-17T16:46:57.366" v="15082" actId="478"/>
          <ac:spMkLst>
            <pc:docMk/>
            <pc:sldMk cId="3323162203" sldId="6948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47:02.309" v="15084" actId="27636"/>
          <ac:spMkLst>
            <pc:docMk/>
            <pc:sldMk cId="3323162203" sldId="6948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6T15:13:45.912" v="10632" actId="478"/>
          <ac:picMkLst>
            <pc:docMk/>
            <pc:sldMk cId="3323162203" sldId="6948"/>
            <ac:picMk id="3" creationId="{1289021C-D6CF-49AB-9C15-68018E0FB616}"/>
          </ac:picMkLst>
        </pc:picChg>
      </pc:sldChg>
      <pc:sldChg chg="add del">
        <pc:chgData name="Patsarun Chuaisongkhro" userId="a7a91740-7e8b-4dbd-9143-b6aedb25e6ea" providerId="ADAL" clId="{77C08EB9-5D16-4A9C-A3F9-F6189ABE563D}" dt="2021-09-16T15:09:25.132" v="10618"/>
        <pc:sldMkLst>
          <pc:docMk/>
          <pc:sldMk cId="4217582027" sldId="6948"/>
        </pc:sldMkLst>
      </pc:sldChg>
      <pc:sldChg chg="add del">
        <pc:chgData name="Patsarun Chuaisongkhro" userId="a7a91740-7e8b-4dbd-9143-b6aedb25e6ea" providerId="ADAL" clId="{77C08EB9-5D16-4A9C-A3F9-F6189ABE563D}" dt="2021-09-16T15:09:25.132" v="10618"/>
        <pc:sldMkLst>
          <pc:docMk/>
          <pc:sldMk cId="244936639" sldId="6949"/>
        </pc:sldMkLst>
      </pc:sldChg>
      <pc:sldChg chg="addSp delSp modSp add mod chgLayout">
        <pc:chgData name="Patsarun Chuaisongkhro" userId="a7a91740-7e8b-4dbd-9143-b6aedb25e6ea" providerId="ADAL" clId="{77C08EB9-5D16-4A9C-A3F9-F6189ABE563D}" dt="2021-09-17T16:49:23.813" v="15128" actId="20577"/>
        <pc:sldMkLst>
          <pc:docMk/>
          <pc:sldMk cId="3908897206" sldId="6949"/>
        </pc:sldMkLst>
        <pc:spChg chg="add mod ord">
          <ac:chgData name="Patsarun Chuaisongkhro" userId="a7a91740-7e8b-4dbd-9143-b6aedb25e6ea" providerId="ADAL" clId="{77C08EB9-5D16-4A9C-A3F9-F6189ABE563D}" dt="2021-09-17T16:49:23.813" v="15128" actId="20577"/>
          <ac:spMkLst>
            <pc:docMk/>
            <pc:sldMk cId="3908897206" sldId="6949"/>
            <ac:spMk id="2" creationId="{15A7250E-CF76-4208-B8A0-6C6B69CD109C}"/>
          </ac:spMkLst>
        </pc:spChg>
        <pc:spChg chg="del mod">
          <ac:chgData name="Patsarun Chuaisongkhro" userId="a7a91740-7e8b-4dbd-9143-b6aedb25e6ea" providerId="ADAL" clId="{77C08EB9-5D16-4A9C-A3F9-F6189ABE563D}" dt="2021-09-17T16:48:38.050" v="15114" actId="478"/>
          <ac:spMkLst>
            <pc:docMk/>
            <pc:sldMk cId="3908897206" sldId="6949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48:40.032" v="15116" actId="27636"/>
          <ac:spMkLst>
            <pc:docMk/>
            <pc:sldMk cId="3908897206" sldId="6949"/>
            <ac:spMk id="8" creationId="{069EF958-B018-4A3F-B37F-FC76D1895D41}"/>
          </ac:spMkLst>
        </pc:spChg>
      </pc:sldChg>
      <pc:sldChg chg="addSp delSp modSp add mod chgLayout">
        <pc:chgData name="Patsarun Chuaisongkhro" userId="a7a91740-7e8b-4dbd-9143-b6aedb25e6ea" providerId="ADAL" clId="{77C08EB9-5D16-4A9C-A3F9-F6189ABE563D}" dt="2021-09-17T16:50:12.861" v="15143" actId="1076"/>
        <pc:sldMkLst>
          <pc:docMk/>
          <pc:sldMk cId="699855020" sldId="6950"/>
        </pc:sldMkLst>
        <pc:spChg chg="add mod ord">
          <ac:chgData name="Patsarun Chuaisongkhro" userId="a7a91740-7e8b-4dbd-9143-b6aedb25e6ea" providerId="ADAL" clId="{77C08EB9-5D16-4A9C-A3F9-F6189ABE563D}" dt="2021-09-17T16:48:25.485" v="15113" actId="15"/>
          <ac:spMkLst>
            <pc:docMk/>
            <pc:sldMk cId="699855020" sldId="6950"/>
            <ac:spMk id="4" creationId="{435703D1-72C5-45F1-A5B8-72D9981894F6}"/>
          </ac:spMkLst>
        </pc:spChg>
        <pc:spChg chg="del mod">
          <ac:chgData name="Patsarun Chuaisongkhro" userId="a7a91740-7e8b-4dbd-9143-b6aedb25e6ea" providerId="ADAL" clId="{77C08EB9-5D16-4A9C-A3F9-F6189ABE563D}" dt="2021-09-17T16:48:08.844" v="15106" actId="478"/>
          <ac:spMkLst>
            <pc:docMk/>
            <pc:sldMk cId="699855020" sldId="6950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48:14.169" v="15108" actId="27636"/>
          <ac:spMkLst>
            <pc:docMk/>
            <pc:sldMk cId="699855020" sldId="6950"/>
            <ac:spMk id="8" creationId="{069EF958-B018-4A3F-B37F-FC76D1895D41}"/>
          </ac:spMkLst>
        </pc:spChg>
        <pc:picChg chg="add mod modCrop">
          <ac:chgData name="Patsarun Chuaisongkhro" userId="a7a91740-7e8b-4dbd-9143-b6aedb25e6ea" providerId="ADAL" clId="{77C08EB9-5D16-4A9C-A3F9-F6189ABE563D}" dt="2021-09-17T16:50:12.861" v="15143" actId="1076"/>
          <ac:picMkLst>
            <pc:docMk/>
            <pc:sldMk cId="699855020" sldId="6950"/>
            <ac:picMk id="3" creationId="{24E4B557-9BF5-45B1-8ACC-73EB2AA4E3E8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47:55.911" v="15105" actId="113"/>
        <pc:sldMkLst>
          <pc:docMk/>
          <pc:sldMk cId="639056788" sldId="6951"/>
        </pc:sldMkLst>
        <pc:spChg chg="add mod ord">
          <ac:chgData name="Patsarun Chuaisongkhro" userId="a7a91740-7e8b-4dbd-9143-b6aedb25e6ea" providerId="ADAL" clId="{77C08EB9-5D16-4A9C-A3F9-F6189ABE563D}" dt="2021-09-17T16:47:55.911" v="15105" actId="113"/>
          <ac:spMkLst>
            <pc:docMk/>
            <pc:sldMk cId="639056788" sldId="6951"/>
            <ac:spMk id="2" creationId="{D5869848-0963-4A66-90D2-8EEA8C91F803}"/>
          </ac:spMkLst>
        </pc:spChg>
        <pc:spChg chg="del">
          <ac:chgData name="Patsarun Chuaisongkhro" userId="a7a91740-7e8b-4dbd-9143-b6aedb25e6ea" providerId="ADAL" clId="{77C08EB9-5D16-4A9C-A3F9-F6189ABE563D}" dt="2021-09-17T16:47:25.615" v="15092" actId="478"/>
          <ac:spMkLst>
            <pc:docMk/>
            <pc:sldMk cId="639056788" sldId="6951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47:27.773" v="15094" actId="27636"/>
          <ac:spMkLst>
            <pc:docMk/>
            <pc:sldMk cId="639056788" sldId="6951"/>
            <ac:spMk id="8" creationId="{069EF958-B018-4A3F-B37F-FC76D1895D41}"/>
          </ac:spMkLst>
        </pc:spChg>
      </pc:sldChg>
      <pc:sldChg chg="addSp delSp modSp add mod ord chgLayout">
        <pc:chgData name="Patsarun Chuaisongkhro" userId="a7a91740-7e8b-4dbd-9143-b6aedb25e6ea" providerId="ADAL" clId="{77C08EB9-5D16-4A9C-A3F9-F6189ABE563D}" dt="2021-09-17T16:50:42.591" v="15157" actId="6549"/>
        <pc:sldMkLst>
          <pc:docMk/>
          <pc:sldMk cId="761612529" sldId="6952"/>
        </pc:sldMkLst>
        <pc:spChg chg="del mod">
          <ac:chgData name="Patsarun Chuaisongkhro" userId="a7a91740-7e8b-4dbd-9143-b6aedb25e6ea" providerId="ADAL" clId="{77C08EB9-5D16-4A9C-A3F9-F6189ABE563D}" dt="2021-09-17T16:50:25.134" v="15145" actId="478"/>
          <ac:spMkLst>
            <pc:docMk/>
            <pc:sldMk cId="761612529" sldId="6952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50:26.166" v="15147" actId="27636"/>
          <ac:spMkLst>
            <pc:docMk/>
            <pc:sldMk cId="761612529" sldId="6952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50:42.591" v="15157" actId="6549"/>
          <ac:spMkLst>
            <pc:docMk/>
            <pc:sldMk cId="761612529" sldId="6952"/>
            <ac:spMk id="10" creationId="{662BECFB-1F44-4685-BC97-9639EBEA06B7}"/>
          </ac:spMkLst>
        </pc:spChg>
        <pc:spChg chg="add del">
          <ac:chgData name="Patsarun Chuaisongkhro" userId="a7a91740-7e8b-4dbd-9143-b6aedb25e6ea" providerId="ADAL" clId="{77C08EB9-5D16-4A9C-A3F9-F6189ABE563D}" dt="2021-09-17T16:50:30.134" v="15149" actId="22"/>
          <ac:spMkLst>
            <pc:docMk/>
            <pc:sldMk cId="761612529" sldId="6952"/>
            <ac:spMk id="13" creationId="{650D4467-7808-4C0C-BEB1-93ECCDFD0B52}"/>
          </ac:spMkLst>
        </pc:spChg>
        <pc:picChg chg="del">
          <ac:chgData name="Patsarun Chuaisongkhro" userId="a7a91740-7e8b-4dbd-9143-b6aedb25e6ea" providerId="ADAL" clId="{77C08EB9-5D16-4A9C-A3F9-F6189ABE563D}" dt="2021-09-16T15:34:21.365" v="10757" actId="478"/>
          <ac:picMkLst>
            <pc:docMk/>
            <pc:sldMk cId="761612529" sldId="6952"/>
            <ac:picMk id="3" creationId="{24E4B557-9BF5-45B1-8ACC-73EB2AA4E3E8}"/>
          </ac:picMkLst>
        </pc:picChg>
        <pc:picChg chg="add del mod">
          <ac:chgData name="Patsarun Chuaisongkhro" userId="a7a91740-7e8b-4dbd-9143-b6aedb25e6ea" providerId="ADAL" clId="{77C08EB9-5D16-4A9C-A3F9-F6189ABE563D}" dt="2021-09-16T16:46:59.041" v="11214" actId="478"/>
          <ac:picMkLst>
            <pc:docMk/>
            <pc:sldMk cId="761612529" sldId="6952"/>
            <ac:picMk id="4" creationId="{3CFEB468-DBA4-44B5-81CF-E176F3F3635A}"/>
          </ac:picMkLst>
        </pc:picChg>
        <pc:picChg chg="add del mod">
          <ac:chgData name="Patsarun Chuaisongkhro" userId="a7a91740-7e8b-4dbd-9143-b6aedb25e6ea" providerId="ADAL" clId="{77C08EB9-5D16-4A9C-A3F9-F6189ABE563D}" dt="2021-09-16T16:46:26.167" v="11210" actId="478"/>
          <ac:picMkLst>
            <pc:docMk/>
            <pc:sldMk cId="761612529" sldId="6952"/>
            <ac:picMk id="7" creationId="{88521960-3C60-4ABE-85C4-EF717C3DB5B7}"/>
          </ac:picMkLst>
        </pc:picChg>
        <pc:picChg chg="add mod">
          <ac:chgData name="Patsarun Chuaisongkhro" userId="a7a91740-7e8b-4dbd-9143-b6aedb25e6ea" providerId="ADAL" clId="{77C08EB9-5D16-4A9C-A3F9-F6189ABE563D}" dt="2021-09-16T16:47:17.463" v="11219" actId="1076"/>
          <ac:picMkLst>
            <pc:docMk/>
            <pc:sldMk cId="761612529" sldId="6952"/>
            <ac:picMk id="9" creationId="{39C50076-40E6-42F6-AC6A-1AFC27D2E920}"/>
          </ac:picMkLst>
        </pc:picChg>
        <pc:picChg chg="add mod">
          <ac:chgData name="Patsarun Chuaisongkhro" userId="a7a91740-7e8b-4dbd-9143-b6aedb25e6ea" providerId="ADAL" clId="{77C08EB9-5D16-4A9C-A3F9-F6189ABE563D}" dt="2021-09-16T16:47:15.428" v="11218" actId="1076"/>
          <ac:picMkLst>
            <pc:docMk/>
            <pc:sldMk cId="761612529" sldId="6952"/>
            <ac:picMk id="4098" creationId="{E8A01561-D2AB-4E28-924A-162C5C9BD17B}"/>
          </ac:picMkLst>
        </pc:picChg>
      </pc:sldChg>
      <pc:sldChg chg="addSp delSp modSp add del mod">
        <pc:chgData name="Patsarun Chuaisongkhro" userId="a7a91740-7e8b-4dbd-9143-b6aedb25e6ea" providerId="ADAL" clId="{77C08EB9-5D16-4A9C-A3F9-F6189ABE563D}" dt="2021-09-16T15:48:43.766" v="10838" actId="47"/>
        <pc:sldMkLst>
          <pc:docMk/>
          <pc:sldMk cId="419461227" sldId="6953"/>
        </pc:sldMkLst>
        <pc:spChg chg="mod">
          <ac:chgData name="Patsarun Chuaisongkhro" userId="a7a91740-7e8b-4dbd-9143-b6aedb25e6ea" providerId="ADAL" clId="{77C08EB9-5D16-4A9C-A3F9-F6189ABE563D}" dt="2021-09-16T15:47:22.146" v="10831" actId="20577"/>
          <ac:spMkLst>
            <pc:docMk/>
            <pc:sldMk cId="419461227" sldId="6953"/>
            <ac:spMk id="6" creationId="{CD8845E2-A7A1-435D-8136-216C879732AF}"/>
          </ac:spMkLst>
        </pc:spChg>
        <pc:picChg chg="del">
          <ac:chgData name="Patsarun Chuaisongkhro" userId="a7a91740-7e8b-4dbd-9143-b6aedb25e6ea" providerId="ADAL" clId="{77C08EB9-5D16-4A9C-A3F9-F6189ABE563D}" dt="2021-09-16T15:47:04.836" v="10827" actId="478"/>
          <ac:picMkLst>
            <pc:docMk/>
            <pc:sldMk cId="419461227" sldId="6953"/>
            <ac:picMk id="4" creationId="{3CFEB468-DBA4-44B5-81CF-E176F3F3635A}"/>
          </ac:picMkLst>
        </pc:picChg>
        <pc:picChg chg="add mod">
          <ac:chgData name="Patsarun Chuaisongkhro" userId="a7a91740-7e8b-4dbd-9143-b6aedb25e6ea" providerId="ADAL" clId="{77C08EB9-5D16-4A9C-A3F9-F6189ABE563D}" dt="2021-09-16T15:48:18.159" v="10832" actId="1076"/>
          <ac:picMkLst>
            <pc:docMk/>
            <pc:sldMk cId="419461227" sldId="6953"/>
            <ac:picMk id="3074" creationId="{6E9583B3-B513-4A60-A91C-825F4669CD74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50:17.486" v="15144" actId="1076"/>
        <pc:sldMkLst>
          <pc:docMk/>
          <pc:sldMk cId="2672891093" sldId="6953"/>
        </pc:sldMkLst>
        <pc:spChg chg="del mod">
          <ac:chgData name="Patsarun Chuaisongkhro" userId="a7a91740-7e8b-4dbd-9143-b6aedb25e6ea" providerId="ADAL" clId="{77C08EB9-5D16-4A9C-A3F9-F6189ABE563D}" dt="2021-09-17T16:49:33.727" v="15129" actId="478"/>
          <ac:spMkLst>
            <pc:docMk/>
            <pc:sldMk cId="2672891093" sldId="6953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49:35.012" v="15131" actId="27636"/>
          <ac:spMkLst>
            <pc:docMk/>
            <pc:sldMk cId="2672891093" sldId="6953"/>
            <ac:spMk id="8" creationId="{069EF958-B018-4A3F-B37F-FC76D1895D41}"/>
          </ac:spMkLst>
        </pc:spChg>
        <pc:spChg chg="add del">
          <ac:chgData name="Patsarun Chuaisongkhro" userId="a7a91740-7e8b-4dbd-9143-b6aedb25e6ea" providerId="ADAL" clId="{77C08EB9-5D16-4A9C-A3F9-F6189ABE563D}" dt="2021-09-16T16:43:41.639" v="11200" actId="22"/>
          <ac:spMkLst>
            <pc:docMk/>
            <pc:sldMk cId="2672891093" sldId="6953"/>
            <ac:spMk id="9" creationId="{5D18DE0E-F6A4-410E-B080-F876EEEE627D}"/>
          </ac:spMkLst>
        </pc:spChg>
        <pc:spChg chg="add del">
          <ac:chgData name="Patsarun Chuaisongkhro" userId="a7a91740-7e8b-4dbd-9143-b6aedb25e6ea" providerId="ADAL" clId="{77C08EB9-5D16-4A9C-A3F9-F6189ABE563D}" dt="2021-09-16T16:43:45.968" v="11202" actId="22"/>
          <ac:spMkLst>
            <pc:docMk/>
            <pc:sldMk cId="2672891093" sldId="6953"/>
            <ac:spMk id="11" creationId="{89C643E5-4C83-41A4-A21A-93A851F1A30D}"/>
          </ac:spMkLst>
        </pc:spChg>
        <pc:spChg chg="add mod ord">
          <ac:chgData name="Patsarun Chuaisongkhro" userId="a7a91740-7e8b-4dbd-9143-b6aedb25e6ea" providerId="ADAL" clId="{77C08EB9-5D16-4A9C-A3F9-F6189ABE563D}" dt="2021-09-17T16:49:44.299" v="15139" actId="15"/>
          <ac:spMkLst>
            <pc:docMk/>
            <pc:sldMk cId="2672891093" sldId="6953"/>
            <ac:spMk id="14" creationId="{A867173D-20F4-407B-9944-FDACA9DBC4F4}"/>
          </ac:spMkLst>
        </pc:spChg>
        <pc:picChg chg="add del mod">
          <ac:chgData name="Patsarun Chuaisongkhro" userId="a7a91740-7e8b-4dbd-9143-b6aedb25e6ea" providerId="ADAL" clId="{77C08EB9-5D16-4A9C-A3F9-F6189ABE563D}" dt="2021-09-16T16:27:46.361" v="10993" actId="478"/>
          <ac:picMkLst>
            <pc:docMk/>
            <pc:sldMk cId="2672891093" sldId="6953"/>
            <ac:picMk id="3" creationId="{6D7BCF65-5837-40B3-A6BD-B7C68214467E}"/>
          </ac:picMkLst>
        </pc:picChg>
        <pc:picChg chg="add del mod">
          <ac:chgData name="Patsarun Chuaisongkhro" userId="a7a91740-7e8b-4dbd-9143-b6aedb25e6ea" providerId="ADAL" clId="{77C08EB9-5D16-4A9C-A3F9-F6189ABE563D}" dt="2021-09-16T16:43:40.277" v="11198" actId="478"/>
          <ac:picMkLst>
            <pc:docMk/>
            <pc:sldMk cId="2672891093" sldId="6953"/>
            <ac:picMk id="5" creationId="{9C874014-7B42-49B7-9580-CD7828897243}"/>
          </ac:picMkLst>
        </pc:picChg>
        <pc:picChg chg="add mod">
          <ac:chgData name="Patsarun Chuaisongkhro" userId="a7a91740-7e8b-4dbd-9143-b6aedb25e6ea" providerId="ADAL" clId="{77C08EB9-5D16-4A9C-A3F9-F6189ABE563D}" dt="2021-09-17T16:50:17.486" v="15144" actId="1076"/>
          <ac:picMkLst>
            <pc:docMk/>
            <pc:sldMk cId="2672891093" sldId="6953"/>
            <ac:picMk id="13" creationId="{E7DA3E8A-8697-4F87-AC58-FC85E78DBD22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51:10.389" v="15165" actId="113"/>
        <pc:sldMkLst>
          <pc:docMk/>
          <pc:sldMk cId="3945048421" sldId="6954"/>
        </pc:sldMkLst>
        <pc:spChg chg="add mod ord">
          <ac:chgData name="Patsarun Chuaisongkhro" userId="a7a91740-7e8b-4dbd-9143-b6aedb25e6ea" providerId="ADAL" clId="{77C08EB9-5D16-4A9C-A3F9-F6189ABE563D}" dt="2021-09-17T16:51:10.389" v="15165" actId="113"/>
          <ac:spMkLst>
            <pc:docMk/>
            <pc:sldMk cId="3945048421" sldId="6954"/>
            <ac:spMk id="5" creationId="{8BCA902A-A092-448F-A5D0-5AF46EFC9622}"/>
          </ac:spMkLst>
        </pc:spChg>
        <pc:spChg chg="del mod">
          <ac:chgData name="Patsarun Chuaisongkhro" userId="a7a91740-7e8b-4dbd-9143-b6aedb25e6ea" providerId="ADAL" clId="{77C08EB9-5D16-4A9C-A3F9-F6189ABE563D}" dt="2021-09-17T16:50:48.286" v="15158" actId="478"/>
          <ac:spMkLst>
            <pc:docMk/>
            <pc:sldMk cId="3945048421" sldId="6954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50:53.436" v="15160" actId="27636"/>
          <ac:spMkLst>
            <pc:docMk/>
            <pc:sldMk cId="3945048421" sldId="6954"/>
            <ac:spMk id="8" creationId="{069EF958-B018-4A3F-B37F-FC76D1895D41}"/>
          </ac:spMkLst>
        </pc:spChg>
        <pc:picChg chg="add mod">
          <ac:chgData name="Patsarun Chuaisongkhro" userId="a7a91740-7e8b-4dbd-9143-b6aedb25e6ea" providerId="ADAL" clId="{77C08EB9-5D16-4A9C-A3F9-F6189ABE563D}" dt="2021-09-16T16:52:14.110" v="11227" actId="1076"/>
          <ac:picMkLst>
            <pc:docMk/>
            <pc:sldMk cId="3945048421" sldId="6954"/>
            <ac:picMk id="3" creationId="{EE62F32D-D5EB-4BA1-879D-1CA99DCC3C71}"/>
          </ac:picMkLst>
        </pc:picChg>
        <pc:picChg chg="del">
          <ac:chgData name="Patsarun Chuaisongkhro" userId="a7a91740-7e8b-4dbd-9143-b6aedb25e6ea" providerId="ADAL" clId="{77C08EB9-5D16-4A9C-A3F9-F6189ABE563D}" dt="2021-09-16T16:35:16.011" v="11128" actId="478"/>
          <ac:picMkLst>
            <pc:docMk/>
            <pc:sldMk cId="3945048421" sldId="6954"/>
            <ac:picMk id="4" creationId="{3CFEB468-DBA4-44B5-81CF-E176F3F3635A}"/>
          </ac:picMkLst>
        </pc:picChg>
        <pc:picChg chg="del">
          <ac:chgData name="Patsarun Chuaisongkhro" userId="a7a91740-7e8b-4dbd-9143-b6aedb25e6ea" providerId="ADAL" clId="{77C08EB9-5D16-4A9C-A3F9-F6189ABE563D}" dt="2021-09-16T16:35:17.539" v="11129" actId="478"/>
          <ac:picMkLst>
            <pc:docMk/>
            <pc:sldMk cId="3945048421" sldId="6954"/>
            <ac:picMk id="7" creationId="{88521960-3C60-4ABE-85C4-EF717C3DB5B7}"/>
          </ac:picMkLst>
        </pc:picChg>
        <pc:picChg chg="add mod">
          <ac:chgData name="Patsarun Chuaisongkhro" userId="a7a91740-7e8b-4dbd-9143-b6aedb25e6ea" providerId="ADAL" clId="{77C08EB9-5D16-4A9C-A3F9-F6189ABE563D}" dt="2021-09-16T16:52:17.752" v="11228" actId="1076"/>
          <ac:picMkLst>
            <pc:docMk/>
            <pc:sldMk cId="3945048421" sldId="6954"/>
            <ac:picMk id="5122" creationId="{5053B3E2-AA86-4CE9-B129-0B7BC92C137E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53:16.576" v="15189" actId="1076"/>
        <pc:sldMkLst>
          <pc:docMk/>
          <pc:sldMk cId="3613168601" sldId="6955"/>
        </pc:sldMkLst>
        <pc:spChg chg="add mod ord">
          <ac:chgData name="Patsarun Chuaisongkhro" userId="a7a91740-7e8b-4dbd-9143-b6aedb25e6ea" providerId="ADAL" clId="{77C08EB9-5D16-4A9C-A3F9-F6189ABE563D}" dt="2021-09-17T16:53:09.458" v="15188" actId="113"/>
          <ac:spMkLst>
            <pc:docMk/>
            <pc:sldMk cId="3613168601" sldId="6955"/>
            <ac:spMk id="5" creationId="{798ABB4D-BCB0-4A15-97C4-30D32B274BA4}"/>
          </ac:spMkLst>
        </pc:spChg>
        <pc:spChg chg="del mod">
          <ac:chgData name="Patsarun Chuaisongkhro" userId="a7a91740-7e8b-4dbd-9143-b6aedb25e6ea" providerId="ADAL" clId="{77C08EB9-5D16-4A9C-A3F9-F6189ABE563D}" dt="2021-09-17T16:52:41.365" v="15181" actId="478"/>
          <ac:spMkLst>
            <pc:docMk/>
            <pc:sldMk cId="3613168601" sldId="6955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52:48.854" v="15183" actId="27636"/>
          <ac:spMkLst>
            <pc:docMk/>
            <pc:sldMk cId="3613168601" sldId="6955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6T17:14:36.059" v="11297" actId="478"/>
          <ac:picMkLst>
            <pc:docMk/>
            <pc:sldMk cId="3613168601" sldId="6955"/>
            <ac:picMk id="3" creationId="{6D62424D-15EC-4151-8D4C-9B60080E64BD}"/>
          </ac:picMkLst>
        </pc:picChg>
        <pc:picChg chg="add mod">
          <ac:chgData name="Patsarun Chuaisongkhro" userId="a7a91740-7e8b-4dbd-9143-b6aedb25e6ea" providerId="ADAL" clId="{77C08EB9-5D16-4A9C-A3F9-F6189ABE563D}" dt="2021-09-17T16:53:16.576" v="15189" actId="1076"/>
          <ac:picMkLst>
            <pc:docMk/>
            <pc:sldMk cId="3613168601" sldId="6955"/>
            <ac:picMk id="4" creationId="{095F746E-E01E-48E3-A982-59DB981A755F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54:39.237" v="15213" actId="1076"/>
        <pc:sldMkLst>
          <pc:docMk/>
          <pc:sldMk cId="920531710" sldId="6956"/>
        </pc:sldMkLst>
        <pc:spChg chg="add mod ord">
          <ac:chgData name="Patsarun Chuaisongkhro" userId="a7a91740-7e8b-4dbd-9143-b6aedb25e6ea" providerId="ADAL" clId="{77C08EB9-5D16-4A9C-A3F9-F6189ABE563D}" dt="2021-09-17T16:54:01.782" v="15209" actId="15"/>
          <ac:spMkLst>
            <pc:docMk/>
            <pc:sldMk cId="920531710" sldId="6956"/>
            <ac:spMk id="2" creationId="{32580896-3684-4965-B0D8-DD11957829B0}"/>
          </ac:spMkLst>
        </pc:spChg>
        <pc:spChg chg="del mod">
          <ac:chgData name="Patsarun Chuaisongkhro" userId="a7a91740-7e8b-4dbd-9143-b6aedb25e6ea" providerId="ADAL" clId="{77C08EB9-5D16-4A9C-A3F9-F6189ABE563D}" dt="2021-09-17T16:53:23.230" v="15190" actId="478"/>
          <ac:spMkLst>
            <pc:docMk/>
            <pc:sldMk cId="920531710" sldId="6956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53:24.347" v="15192" actId="27636"/>
          <ac:spMkLst>
            <pc:docMk/>
            <pc:sldMk cId="920531710" sldId="6956"/>
            <ac:spMk id="8" creationId="{069EF958-B018-4A3F-B37F-FC76D1895D41}"/>
          </ac:spMkLst>
        </pc:spChg>
        <pc:picChg chg="add mod modCrop">
          <ac:chgData name="Patsarun Chuaisongkhro" userId="a7a91740-7e8b-4dbd-9143-b6aedb25e6ea" providerId="ADAL" clId="{77C08EB9-5D16-4A9C-A3F9-F6189ABE563D}" dt="2021-09-17T16:54:39.237" v="15213" actId="1076"/>
          <ac:picMkLst>
            <pc:docMk/>
            <pc:sldMk cId="920531710" sldId="6956"/>
            <ac:picMk id="5" creationId="{6A04CA01-1016-4F84-BAB2-04C68D44EF46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54:56.411" v="15222" actId="20577"/>
        <pc:sldMkLst>
          <pc:docMk/>
          <pc:sldMk cId="1612431246" sldId="6957"/>
        </pc:sldMkLst>
        <pc:spChg chg="del mod">
          <ac:chgData name="Patsarun Chuaisongkhro" userId="a7a91740-7e8b-4dbd-9143-b6aedb25e6ea" providerId="ADAL" clId="{77C08EB9-5D16-4A9C-A3F9-F6189ABE563D}" dt="2021-09-17T16:54:45.413" v="15214" actId="478"/>
          <ac:spMkLst>
            <pc:docMk/>
            <pc:sldMk cId="1612431246" sldId="6957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54:46.364" v="15216" actId="27636"/>
          <ac:spMkLst>
            <pc:docMk/>
            <pc:sldMk cId="1612431246" sldId="6957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54:56.411" v="15222" actId="20577"/>
          <ac:spMkLst>
            <pc:docMk/>
            <pc:sldMk cId="1612431246" sldId="6957"/>
            <ac:spMk id="12" creationId="{CF0BE14F-F714-4CF1-B9F3-A40A4F3E5438}"/>
          </ac:spMkLst>
        </pc:spChg>
        <pc:picChg chg="add del mod">
          <ac:chgData name="Patsarun Chuaisongkhro" userId="a7a91740-7e8b-4dbd-9143-b6aedb25e6ea" providerId="ADAL" clId="{77C08EB9-5D16-4A9C-A3F9-F6189ABE563D}" dt="2021-09-16T18:12:07.278" v="11841" actId="478"/>
          <ac:picMkLst>
            <pc:docMk/>
            <pc:sldMk cId="1612431246" sldId="6957"/>
            <ac:picMk id="3" creationId="{03DA5306-3C7C-4A28-85D2-1D6195252298}"/>
          </ac:picMkLst>
        </pc:picChg>
        <pc:picChg chg="add mod ord">
          <ac:chgData name="Patsarun Chuaisongkhro" userId="a7a91740-7e8b-4dbd-9143-b6aedb25e6ea" providerId="ADAL" clId="{77C08EB9-5D16-4A9C-A3F9-F6189ABE563D}" dt="2021-09-16T18:15:24.453" v="11912" actId="1076"/>
          <ac:picMkLst>
            <pc:docMk/>
            <pc:sldMk cId="1612431246" sldId="6957"/>
            <ac:picMk id="5" creationId="{F19C76BF-DCBC-426A-A629-6EFCCBDDD23B}"/>
          </ac:picMkLst>
        </pc:picChg>
        <pc:picChg chg="add mod ord">
          <ac:chgData name="Patsarun Chuaisongkhro" userId="a7a91740-7e8b-4dbd-9143-b6aedb25e6ea" providerId="ADAL" clId="{77C08EB9-5D16-4A9C-A3F9-F6189ABE563D}" dt="2021-09-16T18:15:26.782" v="11913" actId="1076"/>
          <ac:picMkLst>
            <pc:docMk/>
            <pc:sldMk cId="1612431246" sldId="6957"/>
            <ac:picMk id="9" creationId="{E7DB867A-3C3D-4754-BF13-756F1FD9A60B}"/>
          </ac:picMkLst>
        </pc:picChg>
        <pc:picChg chg="add mod">
          <ac:chgData name="Patsarun Chuaisongkhro" userId="a7a91740-7e8b-4dbd-9143-b6aedb25e6ea" providerId="ADAL" clId="{77C08EB9-5D16-4A9C-A3F9-F6189ABE563D}" dt="2021-09-16T18:15:33.046" v="11914" actId="1076"/>
          <ac:picMkLst>
            <pc:docMk/>
            <pc:sldMk cId="1612431246" sldId="6957"/>
            <ac:picMk id="11" creationId="{F1D42C0D-0834-4C3B-842D-C8841DFA2405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55:32.657" v="15235" actId="15"/>
        <pc:sldMkLst>
          <pc:docMk/>
          <pc:sldMk cId="575284872" sldId="6958"/>
        </pc:sldMkLst>
        <pc:spChg chg="del mod">
          <ac:chgData name="Patsarun Chuaisongkhro" userId="a7a91740-7e8b-4dbd-9143-b6aedb25e6ea" providerId="ADAL" clId="{77C08EB9-5D16-4A9C-A3F9-F6189ABE563D}" dt="2021-09-17T16:55:11.707" v="15223" actId="478"/>
          <ac:spMkLst>
            <pc:docMk/>
            <pc:sldMk cId="575284872" sldId="6958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55:12.923" v="15225" actId="27636"/>
          <ac:spMkLst>
            <pc:docMk/>
            <pc:sldMk cId="575284872" sldId="6958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6:55:32.657" v="15235" actId="15"/>
          <ac:spMkLst>
            <pc:docMk/>
            <pc:sldMk cId="575284872" sldId="6958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6T18:44:54.533" v="11997" actId="478"/>
          <ac:picMkLst>
            <pc:docMk/>
            <pc:sldMk cId="575284872" sldId="6958"/>
            <ac:picMk id="3" creationId="{6D62424D-15EC-4151-8D4C-9B60080E64BD}"/>
          </ac:picMkLst>
        </pc:picChg>
        <pc:picChg chg="add del">
          <ac:chgData name="Patsarun Chuaisongkhro" userId="a7a91740-7e8b-4dbd-9143-b6aedb25e6ea" providerId="ADAL" clId="{77C08EB9-5D16-4A9C-A3F9-F6189ABE563D}" dt="2021-09-16T19:17:41.053" v="12545" actId="478"/>
          <ac:picMkLst>
            <pc:docMk/>
            <pc:sldMk cId="575284872" sldId="6958"/>
            <ac:picMk id="4" creationId="{D420EB4C-0DF7-489F-A355-089BFC11FC44}"/>
          </ac:picMkLst>
        </pc:picChg>
        <pc:picChg chg="add del mod">
          <ac:chgData name="Patsarun Chuaisongkhro" userId="a7a91740-7e8b-4dbd-9143-b6aedb25e6ea" providerId="ADAL" clId="{77C08EB9-5D16-4A9C-A3F9-F6189ABE563D}" dt="2021-09-16T19:19:22.839" v="12564" actId="22"/>
          <ac:picMkLst>
            <pc:docMk/>
            <pc:sldMk cId="575284872" sldId="6958"/>
            <ac:picMk id="7" creationId="{CAC75A06-D08A-495F-B0D7-DEB6CCB2066B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8T18:00:05.162" v="15873" actId="20577"/>
        <pc:sldMkLst>
          <pc:docMk/>
          <pc:sldMk cId="2478169749" sldId="6959"/>
        </pc:sldMkLst>
        <pc:spChg chg="del mod">
          <ac:chgData name="Patsarun Chuaisongkhro" userId="a7a91740-7e8b-4dbd-9143-b6aedb25e6ea" providerId="ADAL" clId="{77C08EB9-5D16-4A9C-A3F9-F6189ABE563D}" dt="2021-09-17T16:56:22.817" v="15240" actId="478"/>
          <ac:spMkLst>
            <pc:docMk/>
            <pc:sldMk cId="2478169749" sldId="6959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56:24.076" v="15242" actId="27636"/>
          <ac:spMkLst>
            <pc:docMk/>
            <pc:sldMk cId="2478169749" sldId="6959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8T18:00:05.162" v="15873" actId="20577"/>
          <ac:spMkLst>
            <pc:docMk/>
            <pc:sldMk cId="2478169749" sldId="6959"/>
            <ac:spMk id="10" creationId="{0C32D915-B3FA-4D8C-9BCF-369ED3C85ED7}"/>
          </ac:spMkLst>
        </pc:spChg>
        <pc:picChg chg="add del mod">
          <ac:chgData name="Patsarun Chuaisongkhro" userId="a7a91740-7e8b-4dbd-9143-b6aedb25e6ea" providerId="ADAL" clId="{77C08EB9-5D16-4A9C-A3F9-F6189ABE563D}" dt="2021-09-16T18:53:51.285" v="12066" actId="478"/>
          <ac:picMkLst>
            <pc:docMk/>
            <pc:sldMk cId="2478169749" sldId="6959"/>
            <ac:picMk id="3" creationId="{9602BE53-A61C-4FC7-A8A8-46D82C926528}"/>
          </ac:picMkLst>
        </pc:picChg>
        <pc:picChg chg="add del mod">
          <ac:chgData name="Patsarun Chuaisongkhro" userId="a7a91740-7e8b-4dbd-9143-b6aedb25e6ea" providerId="ADAL" clId="{77C08EB9-5D16-4A9C-A3F9-F6189ABE563D}" dt="2021-09-16T18:54:55.957" v="12077" actId="478"/>
          <ac:picMkLst>
            <pc:docMk/>
            <pc:sldMk cId="2478169749" sldId="6959"/>
            <ac:picMk id="5" creationId="{5B721C9E-A64F-4DCA-A113-FC9A0382466F}"/>
          </ac:picMkLst>
        </pc:picChg>
        <pc:picChg chg="add mod">
          <ac:chgData name="Patsarun Chuaisongkhro" userId="a7a91740-7e8b-4dbd-9143-b6aedb25e6ea" providerId="ADAL" clId="{77C08EB9-5D16-4A9C-A3F9-F6189ABE563D}" dt="2021-09-17T16:59:19.910" v="15274" actId="1076"/>
          <ac:picMkLst>
            <pc:docMk/>
            <pc:sldMk cId="2478169749" sldId="6959"/>
            <ac:picMk id="9" creationId="{D9947820-1DD5-4110-9E09-5D16740A42D6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7:17:31.318" v="15513" actId="113"/>
        <pc:sldMkLst>
          <pc:docMk/>
          <pc:sldMk cId="4235339367" sldId="6960"/>
        </pc:sldMkLst>
        <pc:spChg chg="add mod ord">
          <ac:chgData name="Patsarun Chuaisongkhro" userId="a7a91740-7e8b-4dbd-9143-b6aedb25e6ea" providerId="ADAL" clId="{77C08EB9-5D16-4A9C-A3F9-F6189ABE563D}" dt="2021-09-17T17:17:31.318" v="15513" actId="113"/>
          <ac:spMkLst>
            <pc:docMk/>
            <pc:sldMk cId="4235339367" sldId="6960"/>
            <ac:spMk id="2" creationId="{F89CEA52-14B2-4261-B004-C4E5B53D6566}"/>
          </ac:spMkLst>
        </pc:spChg>
        <pc:spChg chg="del mod">
          <ac:chgData name="Patsarun Chuaisongkhro" userId="a7a91740-7e8b-4dbd-9143-b6aedb25e6ea" providerId="ADAL" clId="{77C08EB9-5D16-4A9C-A3F9-F6189ABE563D}" dt="2021-09-17T16:57:45.781" v="15257" actId="478"/>
          <ac:spMkLst>
            <pc:docMk/>
            <pc:sldMk cId="4235339367" sldId="6960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57:47.763" v="15259" actId="27636"/>
          <ac:spMkLst>
            <pc:docMk/>
            <pc:sldMk cId="4235339367" sldId="6960"/>
            <ac:spMk id="8" creationId="{069EF958-B018-4A3F-B37F-FC76D1895D41}"/>
          </ac:spMkLst>
        </pc:spChg>
      </pc:sldChg>
      <pc:sldChg chg="addSp delSp modSp add mod chgLayout">
        <pc:chgData name="Patsarun Chuaisongkhro" userId="a7a91740-7e8b-4dbd-9143-b6aedb25e6ea" providerId="ADAL" clId="{77C08EB9-5D16-4A9C-A3F9-F6189ABE563D}" dt="2021-09-17T17:00:35.402" v="15279"/>
        <pc:sldMkLst>
          <pc:docMk/>
          <pc:sldMk cId="3661534931" sldId="6961"/>
        </pc:sldMkLst>
        <pc:spChg chg="add mod ord">
          <ac:chgData name="Patsarun Chuaisongkhro" userId="a7a91740-7e8b-4dbd-9143-b6aedb25e6ea" providerId="ADAL" clId="{77C08EB9-5D16-4A9C-A3F9-F6189ABE563D}" dt="2021-09-17T17:00:35.402" v="15279"/>
          <ac:spMkLst>
            <pc:docMk/>
            <pc:sldMk cId="3661534931" sldId="6961"/>
            <ac:spMk id="4" creationId="{17206096-FC0D-4467-B2E5-DE19C3A8572D}"/>
          </ac:spMkLst>
        </pc:spChg>
        <pc:spChg chg="del mod">
          <ac:chgData name="Patsarun Chuaisongkhro" userId="a7a91740-7e8b-4dbd-9143-b6aedb25e6ea" providerId="ADAL" clId="{77C08EB9-5D16-4A9C-A3F9-F6189ABE563D}" dt="2021-09-17T17:00:32.038" v="15276" actId="478"/>
          <ac:spMkLst>
            <pc:docMk/>
            <pc:sldMk cId="3661534931" sldId="6961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7:00:33.199" v="15278" actId="27636"/>
          <ac:spMkLst>
            <pc:docMk/>
            <pc:sldMk cId="3661534931" sldId="6961"/>
            <ac:spMk id="8" creationId="{069EF958-B018-4A3F-B37F-FC76D1895D41}"/>
          </ac:spMkLst>
        </pc:spChg>
        <pc:picChg chg="add mod">
          <ac:chgData name="Patsarun Chuaisongkhro" userId="a7a91740-7e8b-4dbd-9143-b6aedb25e6ea" providerId="ADAL" clId="{77C08EB9-5D16-4A9C-A3F9-F6189ABE563D}" dt="2021-09-16T19:10:00.396" v="12504" actId="1076"/>
          <ac:picMkLst>
            <pc:docMk/>
            <pc:sldMk cId="3661534931" sldId="6961"/>
            <ac:picMk id="3" creationId="{3F7E3E56-E571-48AA-8119-EF78AA6FA0C0}"/>
          </ac:picMkLst>
        </pc:picChg>
        <pc:picChg chg="add mod">
          <ac:chgData name="Patsarun Chuaisongkhro" userId="a7a91740-7e8b-4dbd-9143-b6aedb25e6ea" providerId="ADAL" clId="{77C08EB9-5D16-4A9C-A3F9-F6189ABE563D}" dt="2021-09-16T19:09:58.246" v="12503" actId="1076"/>
          <ac:picMkLst>
            <pc:docMk/>
            <pc:sldMk cId="3661534931" sldId="6961"/>
            <ac:picMk id="6146" creationId="{44D6E1E9-0038-4792-950E-017DED085F35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6:56:14.380" v="15239"/>
        <pc:sldMkLst>
          <pc:docMk/>
          <pc:sldMk cId="1727763289" sldId="6962"/>
        </pc:sldMkLst>
        <pc:spChg chg="add mod ord">
          <ac:chgData name="Patsarun Chuaisongkhro" userId="a7a91740-7e8b-4dbd-9143-b6aedb25e6ea" providerId="ADAL" clId="{77C08EB9-5D16-4A9C-A3F9-F6189ABE563D}" dt="2021-09-17T16:56:14.380" v="15239"/>
          <ac:spMkLst>
            <pc:docMk/>
            <pc:sldMk cId="1727763289" sldId="6962"/>
            <ac:spMk id="4" creationId="{43671A57-4CE5-4976-BBB5-F45CDF041527}"/>
          </ac:spMkLst>
        </pc:spChg>
        <pc:spChg chg="del mod">
          <ac:chgData name="Patsarun Chuaisongkhro" userId="a7a91740-7e8b-4dbd-9143-b6aedb25e6ea" providerId="ADAL" clId="{77C08EB9-5D16-4A9C-A3F9-F6189ABE563D}" dt="2021-09-17T16:56:11.079" v="15236" actId="478"/>
          <ac:spMkLst>
            <pc:docMk/>
            <pc:sldMk cId="1727763289" sldId="6962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6:56:12.065" v="15238" actId="27636"/>
          <ac:spMkLst>
            <pc:docMk/>
            <pc:sldMk cId="1727763289" sldId="6962"/>
            <ac:spMk id="8" creationId="{069EF958-B018-4A3F-B37F-FC76D1895D41}"/>
          </ac:spMkLst>
        </pc:spChg>
        <pc:picChg chg="add mod">
          <ac:chgData name="Patsarun Chuaisongkhro" userId="a7a91740-7e8b-4dbd-9143-b6aedb25e6ea" providerId="ADAL" clId="{77C08EB9-5D16-4A9C-A3F9-F6189ABE563D}" dt="2021-09-16T19:20:08.789" v="12573" actId="1076"/>
          <ac:picMkLst>
            <pc:docMk/>
            <pc:sldMk cId="1727763289" sldId="6962"/>
            <ac:picMk id="3" creationId="{D06930C6-2992-486D-9EA5-6F3AFB36243E}"/>
          </ac:picMkLst>
        </pc:picChg>
        <pc:picChg chg="add mod">
          <ac:chgData name="Patsarun Chuaisongkhro" userId="a7a91740-7e8b-4dbd-9143-b6aedb25e6ea" providerId="ADAL" clId="{77C08EB9-5D16-4A9C-A3F9-F6189ABE563D}" dt="2021-09-16T19:20:04.180" v="12572" actId="1076"/>
          <ac:picMkLst>
            <pc:docMk/>
            <pc:sldMk cId="1727763289" sldId="6962"/>
            <ac:picMk id="7170" creationId="{965DAEC9-88FA-49DE-A45A-7608E35EEE68}"/>
          </ac:picMkLst>
        </pc:picChg>
      </pc:sldChg>
      <pc:sldChg chg="addSp delSp modSp add del mod chgLayout">
        <pc:chgData name="Patsarun Chuaisongkhro" userId="a7a91740-7e8b-4dbd-9143-b6aedb25e6ea" providerId="ADAL" clId="{77C08EB9-5D16-4A9C-A3F9-F6189ABE563D}" dt="2021-09-17T17:47:13.050" v="15586" actId="1076"/>
        <pc:sldMkLst>
          <pc:docMk/>
          <pc:sldMk cId="3893388001" sldId="6963"/>
        </pc:sldMkLst>
        <pc:spChg chg="del mod">
          <ac:chgData name="Patsarun Chuaisongkhro" userId="a7a91740-7e8b-4dbd-9143-b6aedb25e6ea" providerId="ADAL" clId="{77C08EB9-5D16-4A9C-A3F9-F6189ABE563D}" dt="2021-09-17T17:00:45.664" v="15280" actId="478"/>
          <ac:spMkLst>
            <pc:docMk/>
            <pc:sldMk cId="3893388001" sldId="6963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7:00:47.223" v="15282" actId="27636"/>
          <ac:spMkLst>
            <pc:docMk/>
            <pc:sldMk cId="3893388001" sldId="6963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7:00:50.144" v="15283"/>
          <ac:spMkLst>
            <pc:docMk/>
            <pc:sldMk cId="3893388001" sldId="6963"/>
            <ac:spMk id="9" creationId="{6FD06C99-576B-4843-B9DE-3C5D567BC88C}"/>
          </ac:spMkLst>
        </pc:spChg>
        <pc:picChg chg="del">
          <ac:chgData name="Patsarun Chuaisongkhro" userId="a7a91740-7e8b-4dbd-9143-b6aedb25e6ea" providerId="ADAL" clId="{77C08EB9-5D16-4A9C-A3F9-F6189ABE563D}" dt="2021-09-17T09:17:27.074" v="12713" actId="478"/>
          <ac:picMkLst>
            <pc:docMk/>
            <pc:sldMk cId="3893388001" sldId="6963"/>
            <ac:picMk id="3" creationId="{D06930C6-2992-486D-9EA5-6F3AFB36243E}"/>
          </ac:picMkLst>
        </pc:picChg>
        <pc:picChg chg="add mod">
          <ac:chgData name="Patsarun Chuaisongkhro" userId="a7a91740-7e8b-4dbd-9143-b6aedb25e6ea" providerId="ADAL" clId="{77C08EB9-5D16-4A9C-A3F9-F6189ABE563D}" dt="2021-09-17T17:47:13.050" v="15586" actId="1076"/>
          <ac:picMkLst>
            <pc:docMk/>
            <pc:sldMk cId="3893388001" sldId="6963"/>
            <ac:picMk id="4" creationId="{5829C4DE-6362-4316-BD3B-C95500C360A6}"/>
          </ac:picMkLst>
        </pc:picChg>
        <pc:picChg chg="add del mod">
          <ac:chgData name="Patsarun Chuaisongkhro" userId="a7a91740-7e8b-4dbd-9143-b6aedb25e6ea" providerId="ADAL" clId="{77C08EB9-5D16-4A9C-A3F9-F6189ABE563D}" dt="2021-09-17T09:18:57.901" v="12725" actId="478"/>
          <ac:picMkLst>
            <pc:docMk/>
            <pc:sldMk cId="3893388001" sldId="6963"/>
            <ac:picMk id="7" creationId="{563CA17A-F666-4F2E-B301-1069EFE8C859}"/>
          </ac:picMkLst>
        </pc:picChg>
        <pc:picChg chg="del">
          <ac:chgData name="Patsarun Chuaisongkhro" userId="a7a91740-7e8b-4dbd-9143-b6aedb25e6ea" providerId="ADAL" clId="{77C08EB9-5D16-4A9C-A3F9-F6189ABE563D}" dt="2021-09-17T09:17:25.470" v="12712" actId="478"/>
          <ac:picMkLst>
            <pc:docMk/>
            <pc:sldMk cId="3893388001" sldId="6963"/>
            <ac:picMk id="7170" creationId="{965DAEC9-88FA-49DE-A45A-7608E35EEE68}"/>
          </ac:picMkLst>
        </pc:picChg>
      </pc:sldChg>
      <pc:sldChg chg="addSp delSp modSp add del mod chgLayout">
        <pc:chgData name="Patsarun Chuaisongkhro" userId="a7a91740-7e8b-4dbd-9143-b6aedb25e6ea" providerId="ADAL" clId="{77C08EB9-5D16-4A9C-A3F9-F6189ABE563D}" dt="2021-09-17T17:47:27.626" v="15589" actId="1076"/>
        <pc:sldMkLst>
          <pc:docMk/>
          <pc:sldMk cId="988271369" sldId="6964"/>
        </pc:sldMkLst>
        <pc:spChg chg="add mod ord">
          <ac:chgData name="Patsarun Chuaisongkhro" userId="a7a91740-7e8b-4dbd-9143-b6aedb25e6ea" providerId="ADAL" clId="{77C08EB9-5D16-4A9C-A3F9-F6189ABE563D}" dt="2021-09-17T17:01:05.660" v="15291"/>
          <ac:spMkLst>
            <pc:docMk/>
            <pc:sldMk cId="988271369" sldId="6964"/>
            <ac:spMk id="5" creationId="{7E2ED6DB-C4CA-4CE5-90D2-246AAB2E37C8}"/>
          </ac:spMkLst>
        </pc:spChg>
        <pc:spChg chg="del">
          <ac:chgData name="Patsarun Chuaisongkhro" userId="a7a91740-7e8b-4dbd-9143-b6aedb25e6ea" providerId="ADAL" clId="{77C08EB9-5D16-4A9C-A3F9-F6189ABE563D}" dt="2021-09-17T17:01:02.518" v="15288" actId="478"/>
          <ac:spMkLst>
            <pc:docMk/>
            <pc:sldMk cId="988271369" sldId="6964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7:01:03.793" v="15290" actId="27636"/>
          <ac:spMkLst>
            <pc:docMk/>
            <pc:sldMk cId="988271369" sldId="6964"/>
            <ac:spMk id="8" creationId="{069EF958-B018-4A3F-B37F-FC76D1895D41}"/>
          </ac:spMkLst>
        </pc:spChg>
        <pc:picChg chg="add mod">
          <ac:chgData name="Patsarun Chuaisongkhro" userId="a7a91740-7e8b-4dbd-9143-b6aedb25e6ea" providerId="ADAL" clId="{77C08EB9-5D16-4A9C-A3F9-F6189ABE563D}" dt="2021-09-17T17:47:27.626" v="15589" actId="1076"/>
          <ac:picMkLst>
            <pc:docMk/>
            <pc:sldMk cId="988271369" sldId="6964"/>
            <ac:picMk id="3" creationId="{3075CCDD-BA43-404E-A4FC-3A83F0A7DFCD}"/>
          </ac:picMkLst>
        </pc:picChg>
        <pc:picChg chg="del">
          <ac:chgData name="Patsarun Chuaisongkhro" userId="a7a91740-7e8b-4dbd-9143-b6aedb25e6ea" providerId="ADAL" clId="{77C08EB9-5D16-4A9C-A3F9-F6189ABE563D}" dt="2021-09-17T09:18:24.023" v="12721" actId="478"/>
          <ac:picMkLst>
            <pc:docMk/>
            <pc:sldMk cId="988271369" sldId="6964"/>
            <ac:picMk id="4" creationId="{5829C4DE-6362-4316-BD3B-C95500C360A6}"/>
          </ac:picMkLst>
        </pc:picChg>
        <pc:picChg chg="del">
          <ac:chgData name="Patsarun Chuaisongkhro" userId="a7a91740-7e8b-4dbd-9143-b6aedb25e6ea" providerId="ADAL" clId="{77C08EB9-5D16-4A9C-A3F9-F6189ABE563D}" dt="2021-09-17T09:18:25.867" v="12722" actId="478"/>
          <ac:picMkLst>
            <pc:docMk/>
            <pc:sldMk cId="988271369" sldId="6964"/>
            <ac:picMk id="7" creationId="{563CA17A-F666-4F2E-B301-1069EFE8C859}"/>
          </ac:picMkLst>
        </pc:picChg>
      </pc:sldChg>
      <pc:sldChg chg="addSp delSp modSp add del mod chgLayout">
        <pc:chgData name="Patsarun Chuaisongkhro" userId="a7a91740-7e8b-4dbd-9143-b6aedb25e6ea" providerId="ADAL" clId="{77C08EB9-5D16-4A9C-A3F9-F6189ABE563D}" dt="2021-09-17T17:46:11.363" v="15578" actId="1076"/>
        <pc:sldMkLst>
          <pc:docMk/>
          <pc:sldMk cId="2437251073" sldId="6965"/>
        </pc:sldMkLst>
        <pc:spChg chg="add mod ord">
          <ac:chgData name="Patsarun Chuaisongkhro" userId="a7a91740-7e8b-4dbd-9143-b6aedb25e6ea" providerId="ADAL" clId="{77C08EB9-5D16-4A9C-A3F9-F6189ABE563D}" dt="2021-09-17T17:00:57.879" v="15287"/>
          <ac:spMkLst>
            <pc:docMk/>
            <pc:sldMk cId="2437251073" sldId="6965"/>
            <ac:spMk id="2" creationId="{8E0DF224-649B-4650-9C5A-454CE74A246A}"/>
          </ac:spMkLst>
        </pc:spChg>
        <pc:spChg chg="del">
          <ac:chgData name="Patsarun Chuaisongkhro" userId="a7a91740-7e8b-4dbd-9143-b6aedb25e6ea" providerId="ADAL" clId="{77C08EB9-5D16-4A9C-A3F9-F6189ABE563D}" dt="2021-09-17T17:00:54.339" v="15284" actId="478"/>
          <ac:spMkLst>
            <pc:docMk/>
            <pc:sldMk cId="2437251073" sldId="6965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7:00:55.776" v="15286" actId="27636"/>
          <ac:spMkLst>
            <pc:docMk/>
            <pc:sldMk cId="2437251073" sldId="6965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7T09:19:15.526" v="12728" actId="478"/>
          <ac:picMkLst>
            <pc:docMk/>
            <pc:sldMk cId="2437251073" sldId="6965"/>
            <ac:picMk id="4" creationId="{5829C4DE-6362-4316-BD3B-C95500C360A6}"/>
          </ac:picMkLst>
        </pc:picChg>
        <pc:picChg chg="mod">
          <ac:chgData name="Patsarun Chuaisongkhro" userId="a7a91740-7e8b-4dbd-9143-b6aedb25e6ea" providerId="ADAL" clId="{77C08EB9-5D16-4A9C-A3F9-F6189ABE563D}" dt="2021-09-17T17:46:11.363" v="15578" actId="1076"/>
          <ac:picMkLst>
            <pc:docMk/>
            <pc:sldMk cId="2437251073" sldId="6965"/>
            <ac:picMk id="7" creationId="{563CA17A-F666-4F2E-B301-1069EFE8C859}"/>
          </ac:picMkLst>
        </pc:picChg>
      </pc:sldChg>
      <pc:sldChg chg="addSp delSp modSp add mod ord chgLayout">
        <pc:chgData name="Patsarun Chuaisongkhro" userId="a7a91740-7e8b-4dbd-9143-b6aedb25e6ea" providerId="ADAL" clId="{77C08EB9-5D16-4A9C-A3F9-F6189ABE563D}" dt="2021-09-20T03:03:19.672" v="21206"/>
        <pc:sldMkLst>
          <pc:docMk/>
          <pc:sldMk cId="2122193527" sldId="6966"/>
        </pc:sldMkLst>
        <pc:spChg chg="add mod ord">
          <ac:chgData name="Patsarun Chuaisongkhro" userId="a7a91740-7e8b-4dbd-9143-b6aedb25e6ea" providerId="ADAL" clId="{77C08EB9-5D16-4A9C-A3F9-F6189ABE563D}" dt="2021-09-17T17:01:14.560" v="15295"/>
          <ac:spMkLst>
            <pc:docMk/>
            <pc:sldMk cId="2122193527" sldId="6966"/>
            <ac:spMk id="4" creationId="{F8E4F16E-8BA6-4109-9053-2D0F4C6B6604}"/>
          </ac:spMkLst>
        </pc:spChg>
        <pc:spChg chg="del">
          <ac:chgData name="Patsarun Chuaisongkhro" userId="a7a91740-7e8b-4dbd-9143-b6aedb25e6ea" providerId="ADAL" clId="{77C08EB9-5D16-4A9C-A3F9-F6189ABE563D}" dt="2021-09-17T17:01:10.747" v="15292" actId="478"/>
          <ac:spMkLst>
            <pc:docMk/>
            <pc:sldMk cId="2122193527" sldId="6966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7:01:12.177" v="15294" actId="27636"/>
          <ac:spMkLst>
            <pc:docMk/>
            <pc:sldMk cId="2122193527" sldId="6966"/>
            <ac:spMk id="8" creationId="{069EF958-B018-4A3F-B37F-FC76D1895D41}"/>
          </ac:spMkLst>
        </pc:spChg>
        <pc:picChg chg="add mod">
          <ac:chgData name="Patsarun Chuaisongkhro" userId="a7a91740-7e8b-4dbd-9143-b6aedb25e6ea" providerId="ADAL" clId="{77C08EB9-5D16-4A9C-A3F9-F6189ABE563D}" dt="2021-09-20T03:03:19.672" v="21206"/>
          <ac:picMkLst>
            <pc:docMk/>
            <pc:sldMk cId="2122193527" sldId="6966"/>
            <ac:picMk id="3" creationId="{4CC6776B-A99A-49F6-969D-9CC4910B0D73}"/>
          </ac:picMkLst>
        </pc:picChg>
        <pc:picChg chg="del">
          <ac:chgData name="Patsarun Chuaisongkhro" userId="a7a91740-7e8b-4dbd-9143-b6aedb25e6ea" providerId="ADAL" clId="{77C08EB9-5D16-4A9C-A3F9-F6189ABE563D}" dt="2021-09-17T09:20:56.398" v="12731" actId="478"/>
          <ac:picMkLst>
            <pc:docMk/>
            <pc:sldMk cId="2122193527" sldId="6966"/>
            <ac:picMk id="7" creationId="{563CA17A-F666-4F2E-B301-1069EFE8C859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7:02:24.434" v="15304" actId="113"/>
        <pc:sldMkLst>
          <pc:docMk/>
          <pc:sldMk cId="521580390" sldId="6967"/>
        </pc:sldMkLst>
        <pc:spChg chg="add mod ord">
          <ac:chgData name="Patsarun Chuaisongkhro" userId="a7a91740-7e8b-4dbd-9143-b6aedb25e6ea" providerId="ADAL" clId="{77C08EB9-5D16-4A9C-A3F9-F6189ABE563D}" dt="2021-09-17T17:02:24.434" v="15304" actId="113"/>
          <ac:spMkLst>
            <pc:docMk/>
            <pc:sldMk cId="521580390" sldId="6967"/>
            <ac:spMk id="4" creationId="{A625FB81-0415-4828-99BE-7EF1E6DCF586}"/>
          </ac:spMkLst>
        </pc:spChg>
        <pc:spChg chg="del mod">
          <ac:chgData name="Patsarun Chuaisongkhro" userId="a7a91740-7e8b-4dbd-9143-b6aedb25e6ea" providerId="ADAL" clId="{77C08EB9-5D16-4A9C-A3F9-F6189ABE563D}" dt="2021-09-17T17:02:05.764" v="15296" actId="478"/>
          <ac:spMkLst>
            <pc:docMk/>
            <pc:sldMk cId="521580390" sldId="6967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7:02:07.768" v="15298" actId="27636"/>
          <ac:spMkLst>
            <pc:docMk/>
            <pc:sldMk cId="521580390" sldId="6967"/>
            <ac:spMk id="8" creationId="{069EF958-B018-4A3F-B37F-FC76D1895D41}"/>
          </ac:spMkLst>
        </pc:spChg>
        <pc:picChg chg="add mod">
          <ac:chgData name="Patsarun Chuaisongkhro" userId="a7a91740-7e8b-4dbd-9143-b6aedb25e6ea" providerId="ADAL" clId="{77C08EB9-5D16-4A9C-A3F9-F6189ABE563D}" dt="2021-09-17T09:40:41.214" v="12888" actId="1076"/>
          <ac:picMkLst>
            <pc:docMk/>
            <pc:sldMk cId="521580390" sldId="6967"/>
            <ac:picMk id="3" creationId="{1DB969BA-8C07-4559-B12A-365D63B1A176}"/>
          </ac:picMkLst>
        </pc:picChg>
      </pc:sldChg>
      <pc:sldChg chg="add del">
        <pc:chgData name="Patsarun Chuaisongkhro" userId="a7a91740-7e8b-4dbd-9143-b6aedb25e6ea" providerId="ADAL" clId="{77C08EB9-5D16-4A9C-A3F9-F6189ABE563D}" dt="2021-09-17T10:26:11.878" v="12995" actId="47"/>
        <pc:sldMkLst>
          <pc:docMk/>
          <pc:sldMk cId="4038675760" sldId="6968"/>
        </pc:sldMkLst>
      </pc:sldChg>
      <pc:sldChg chg="addSp delSp modSp add mod chgLayout">
        <pc:chgData name="Patsarun Chuaisongkhro" userId="a7a91740-7e8b-4dbd-9143-b6aedb25e6ea" providerId="ADAL" clId="{77C08EB9-5D16-4A9C-A3F9-F6189ABE563D}" dt="2021-09-17T17:03:27.532" v="15314" actId="114"/>
        <pc:sldMkLst>
          <pc:docMk/>
          <pc:sldMk cId="1130470418" sldId="6969"/>
        </pc:sldMkLst>
        <pc:spChg chg="add mod ord">
          <ac:chgData name="Patsarun Chuaisongkhro" userId="a7a91740-7e8b-4dbd-9143-b6aedb25e6ea" providerId="ADAL" clId="{77C08EB9-5D16-4A9C-A3F9-F6189ABE563D}" dt="2021-09-17T17:03:27.532" v="15314" actId="114"/>
          <ac:spMkLst>
            <pc:docMk/>
            <pc:sldMk cId="1130470418" sldId="6969"/>
            <ac:spMk id="5" creationId="{68098DAF-8978-4889-ACE2-0C806CE025A5}"/>
          </ac:spMkLst>
        </pc:spChg>
        <pc:spChg chg="del mod">
          <ac:chgData name="Patsarun Chuaisongkhro" userId="a7a91740-7e8b-4dbd-9143-b6aedb25e6ea" providerId="ADAL" clId="{77C08EB9-5D16-4A9C-A3F9-F6189ABE563D}" dt="2021-09-17T17:03:18.085" v="15308" actId="478"/>
          <ac:spMkLst>
            <pc:docMk/>
            <pc:sldMk cId="1130470418" sldId="6969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7:03:19.340" v="15310" actId="27636"/>
          <ac:spMkLst>
            <pc:docMk/>
            <pc:sldMk cId="1130470418" sldId="6969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7T09:49:19.004" v="12890" actId="478"/>
          <ac:picMkLst>
            <pc:docMk/>
            <pc:sldMk cId="1130470418" sldId="6969"/>
            <ac:picMk id="3" creationId="{1DB969BA-8C07-4559-B12A-365D63B1A176}"/>
          </ac:picMkLst>
        </pc:picChg>
        <pc:picChg chg="add mod">
          <ac:chgData name="Patsarun Chuaisongkhro" userId="a7a91740-7e8b-4dbd-9143-b6aedb25e6ea" providerId="ADAL" clId="{77C08EB9-5D16-4A9C-A3F9-F6189ABE563D}" dt="2021-09-17T09:52:02.629" v="12912" actId="1076"/>
          <ac:picMkLst>
            <pc:docMk/>
            <pc:sldMk cId="1130470418" sldId="6969"/>
            <ac:picMk id="4" creationId="{E3AB90A0-CB6F-4184-97D2-32F708821BA6}"/>
          </ac:picMkLst>
        </pc:picChg>
        <pc:picChg chg="add del mod">
          <ac:chgData name="Patsarun Chuaisongkhro" userId="a7a91740-7e8b-4dbd-9143-b6aedb25e6ea" providerId="ADAL" clId="{77C08EB9-5D16-4A9C-A3F9-F6189ABE563D}" dt="2021-09-17T09:53:59.579" v="12916" actId="478"/>
          <ac:picMkLst>
            <pc:docMk/>
            <pc:sldMk cId="1130470418" sldId="6969"/>
            <ac:picMk id="8194" creationId="{0020416A-64C1-4A25-AD1A-1857DB91FCBE}"/>
          </ac:picMkLst>
        </pc:picChg>
        <pc:picChg chg="add mod">
          <ac:chgData name="Patsarun Chuaisongkhro" userId="a7a91740-7e8b-4dbd-9143-b6aedb25e6ea" providerId="ADAL" clId="{77C08EB9-5D16-4A9C-A3F9-F6189ABE563D}" dt="2021-09-17T09:54:25.151" v="12922" actId="1076"/>
          <ac:picMkLst>
            <pc:docMk/>
            <pc:sldMk cId="1130470418" sldId="6969"/>
            <ac:picMk id="8196" creationId="{8BC5BF83-26E9-4958-A419-C611483D91E7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7:45:12.265" v="15562" actId="1076"/>
        <pc:sldMkLst>
          <pc:docMk/>
          <pc:sldMk cId="1496282569" sldId="6970"/>
        </pc:sldMkLst>
        <pc:spChg chg="add mod ord">
          <ac:chgData name="Patsarun Chuaisongkhro" userId="a7a91740-7e8b-4dbd-9143-b6aedb25e6ea" providerId="ADAL" clId="{77C08EB9-5D16-4A9C-A3F9-F6189ABE563D}" dt="2021-09-17T17:03:48.265" v="15322" actId="15"/>
          <ac:spMkLst>
            <pc:docMk/>
            <pc:sldMk cId="1496282569" sldId="6970"/>
            <ac:spMk id="5" creationId="{8B8330C1-3060-46B0-A0C9-7D83309C9A12}"/>
          </ac:spMkLst>
        </pc:spChg>
        <pc:spChg chg="del mod">
          <ac:chgData name="Patsarun Chuaisongkhro" userId="a7a91740-7e8b-4dbd-9143-b6aedb25e6ea" providerId="ADAL" clId="{77C08EB9-5D16-4A9C-A3F9-F6189ABE563D}" dt="2021-09-17T17:03:39.851" v="15315" actId="478"/>
          <ac:spMkLst>
            <pc:docMk/>
            <pc:sldMk cId="1496282569" sldId="6970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7:03:40.683" v="15317" actId="27636"/>
          <ac:spMkLst>
            <pc:docMk/>
            <pc:sldMk cId="1496282569" sldId="6970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7T10:30:39.900" v="13029" actId="478"/>
          <ac:picMkLst>
            <pc:docMk/>
            <pc:sldMk cId="1496282569" sldId="6970"/>
            <ac:picMk id="3" creationId="{4CC6776B-A99A-49F6-969D-9CC4910B0D73}"/>
          </ac:picMkLst>
        </pc:picChg>
        <pc:picChg chg="add mod">
          <ac:chgData name="Patsarun Chuaisongkhro" userId="a7a91740-7e8b-4dbd-9143-b6aedb25e6ea" providerId="ADAL" clId="{77C08EB9-5D16-4A9C-A3F9-F6189ABE563D}" dt="2021-09-17T17:45:12.265" v="15562" actId="1076"/>
          <ac:picMkLst>
            <pc:docMk/>
            <pc:sldMk cId="1496282569" sldId="6970"/>
            <ac:picMk id="4" creationId="{E00D88B2-88B9-4906-B85A-57CF033D86CF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7:11:45.267" v="15453" actId="1076"/>
        <pc:sldMkLst>
          <pc:docMk/>
          <pc:sldMk cId="4120870659" sldId="6971"/>
        </pc:sldMkLst>
        <pc:spChg chg="add mod ord">
          <ac:chgData name="Patsarun Chuaisongkhro" userId="a7a91740-7e8b-4dbd-9143-b6aedb25e6ea" providerId="ADAL" clId="{77C08EB9-5D16-4A9C-A3F9-F6189ABE563D}" dt="2021-09-17T17:08:24.146" v="15367" actId="113"/>
          <ac:spMkLst>
            <pc:docMk/>
            <pc:sldMk cId="4120870659" sldId="6971"/>
            <ac:spMk id="2" creationId="{3106AA35-789D-4B2D-8CEB-7661A191E2DE}"/>
          </ac:spMkLst>
        </pc:spChg>
        <pc:spChg chg="del mod">
          <ac:chgData name="Patsarun Chuaisongkhro" userId="a7a91740-7e8b-4dbd-9143-b6aedb25e6ea" providerId="ADAL" clId="{77C08EB9-5D16-4A9C-A3F9-F6189ABE563D}" dt="2021-09-17T17:04:40.159" v="15335" actId="478"/>
          <ac:spMkLst>
            <pc:docMk/>
            <pc:sldMk cId="4120870659" sldId="6971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7:04:43.361" v="15337" actId="27636"/>
          <ac:spMkLst>
            <pc:docMk/>
            <pc:sldMk cId="4120870659" sldId="6971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7T14:51:10.207" v="13357" actId="478"/>
          <ac:picMkLst>
            <pc:docMk/>
            <pc:sldMk cId="4120870659" sldId="6971"/>
            <ac:picMk id="3" creationId="{1DB969BA-8C07-4559-B12A-365D63B1A176}"/>
          </ac:picMkLst>
        </pc:picChg>
        <pc:picChg chg="add mod">
          <ac:chgData name="Patsarun Chuaisongkhro" userId="a7a91740-7e8b-4dbd-9143-b6aedb25e6ea" providerId="ADAL" clId="{77C08EB9-5D16-4A9C-A3F9-F6189ABE563D}" dt="2021-09-17T17:11:45.267" v="15453" actId="1076"/>
          <ac:picMkLst>
            <pc:docMk/>
            <pc:sldMk cId="4120870659" sldId="6971"/>
            <ac:picMk id="5" creationId="{C6057283-3FE1-4B58-8F9F-B1D29AEC6F55}"/>
          </ac:picMkLst>
        </pc:picChg>
        <pc:picChg chg="add del mod">
          <ac:chgData name="Patsarun Chuaisongkhro" userId="a7a91740-7e8b-4dbd-9143-b6aedb25e6ea" providerId="ADAL" clId="{77C08EB9-5D16-4A9C-A3F9-F6189ABE563D}" dt="2021-09-17T17:11:38.950" v="15451" actId="478"/>
          <ac:picMkLst>
            <pc:docMk/>
            <pc:sldMk cId="4120870659" sldId="6971"/>
            <ac:picMk id="7" creationId="{77249E8E-9266-4C71-B5E7-603F254CB32D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17T18:12:54.144" v="15846" actId="1076"/>
        <pc:sldMkLst>
          <pc:docMk/>
          <pc:sldMk cId="3392621190" sldId="6972"/>
        </pc:sldMkLst>
        <pc:spChg chg="add del mod ord">
          <ac:chgData name="Patsarun Chuaisongkhro" userId="a7a91740-7e8b-4dbd-9143-b6aedb25e6ea" providerId="ADAL" clId="{77C08EB9-5D16-4A9C-A3F9-F6189ABE563D}" dt="2021-09-17T17:05:33.627" v="15352"/>
          <ac:spMkLst>
            <pc:docMk/>
            <pc:sldMk cId="3392621190" sldId="6972"/>
            <ac:spMk id="2" creationId="{0371A4C9-026F-4EBD-8F0E-D308429D4877}"/>
          </ac:spMkLst>
        </pc:spChg>
        <pc:spChg chg="del mod">
          <ac:chgData name="Patsarun Chuaisongkhro" userId="a7a91740-7e8b-4dbd-9143-b6aedb25e6ea" providerId="ADAL" clId="{77C08EB9-5D16-4A9C-A3F9-F6189ABE563D}" dt="2021-09-17T17:05:30.583" v="15349" actId="478"/>
          <ac:spMkLst>
            <pc:docMk/>
            <pc:sldMk cId="3392621190" sldId="6972"/>
            <ac:spMk id="6" creationId="{CD8845E2-A7A1-435D-8136-216C879732AF}"/>
          </ac:spMkLst>
        </pc:spChg>
        <pc:spChg chg="add mod">
          <ac:chgData name="Patsarun Chuaisongkhro" userId="a7a91740-7e8b-4dbd-9143-b6aedb25e6ea" providerId="ADAL" clId="{77C08EB9-5D16-4A9C-A3F9-F6189ABE563D}" dt="2021-09-17T17:16:16.569" v="15512" actId="20577"/>
          <ac:spMkLst>
            <pc:docMk/>
            <pc:sldMk cId="3392621190" sldId="6972"/>
            <ac:spMk id="7" creationId="{C4560C8C-F9F4-4D8F-976C-DE257B2ACBAC}"/>
          </ac:spMkLst>
        </pc:spChg>
        <pc:spChg chg="mod ord">
          <ac:chgData name="Patsarun Chuaisongkhro" userId="a7a91740-7e8b-4dbd-9143-b6aedb25e6ea" providerId="ADAL" clId="{77C08EB9-5D16-4A9C-A3F9-F6189ABE563D}" dt="2021-09-17T17:05:48.669" v="15354" actId="20577"/>
          <ac:spMkLst>
            <pc:docMk/>
            <pc:sldMk cId="3392621190" sldId="6972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7T17:11:51.136" v="15454" actId="478"/>
          <ac:picMkLst>
            <pc:docMk/>
            <pc:sldMk cId="3392621190" sldId="6972"/>
            <ac:picMk id="4" creationId="{E3AB90A0-CB6F-4184-97D2-32F708821BA6}"/>
          </ac:picMkLst>
        </pc:picChg>
        <pc:picChg chg="add mod">
          <ac:chgData name="Patsarun Chuaisongkhro" userId="a7a91740-7e8b-4dbd-9143-b6aedb25e6ea" providerId="ADAL" clId="{77C08EB9-5D16-4A9C-A3F9-F6189ABE563D}" dt="2021-09-17T18:12:54.144" v="15846" actId="1076"/>
          <ac:picMkLst>
            <pc:docMk/>
            <pc:sldMk cId="3392621190" sldId="6972"/>
            <ac:picMk id="5" creationId="{4F2D21EA-85EC-444F-ABF8-D93A060A37D4}"/>
          </ac:picMkLst>
        </pc:picChg>
        <pc:picChg chg="add del mod">
          <ac:chgData name="Patsarun Chuaisongkhro" userId="a7a91740-7e8b-4dbd-9143-b6aedb25e6ea" providerId="ADAL" clId="{77C08EB9-5D16-4A9C-A3F9-F6189ABE563D}" dt="2021-09-17T18:07:39.702" v="15828" actId="478"/>
          <ac:picMkLst>
            <pc:docMk/>
            <pc:sldMk cId="3392621190" sldId="6972"/>
            <ac:picMk id="10" creationId="{FBE1D95F-A220-40D0-AF5F-2569A41B5BBC}"/>
          </ac:picMkLst>
        </pc:picChg>
        <pc:picChg chg="del">
          <ac:chgData name="Patsarun Chuaisongkhro" userId="a7a91740-7e8b-4dbd-9143-b6aedb25e6ea" providerId="ADAL" clId="{77C08EB9-5D16-4A9C-A3F9-F6189ABE563D}" dt="2021-09-17T17:11:55.004" v="15457" actId="478"/>
          <ac:picMkLst>
            <pc:docMk/>
            <pc:sldMk cId="3392621190" sldId="6972"/>
            <ac:picMk id="8196" creationId="{8BC5BF83-26E9-4958-A419-C611483D91E7}"/>
          </ac:picMkLst>
        </pc:picChg>
        <pc:picChg chg="add mod">
          <ac:chgData name="Patsarun Chuaisongkhro" userId="a7a91740-7e8b-4dbd-9143-b6aedb25e6ea" providerId="ADAL" clId="{77C08EB9-5D16-4A9C-A3F9-F6189ABE563D}" dt="2021-09-17T18:07:50.621" v="15831" actId="1076"/>
          <ac:picMkLst>
            <pc:docMk/>
            <pc:sldMk cId="3392621190" sldId="6972"/>
            <ac:picMk id="13314" creationId="{A5C32232-AEBD-4D2B-88BB-527D53301861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20T03:04:36.407" v="21207"/>
        <pc:sldMkLst>
          <pc:docMk/>
          <pc:sldMk cId="1548144109" sldId="6973"/>
        </pc:sldMkLst>
        <pc:spChg chg="del mod">
          <ac:chgData name="Patsarun Chuaisongkhro" userId="a7a91740-7e8b-4dbd-9143-b6aedb25e6ea" providerId="ADAL" clId="{77C08EB9-5D16-4A9C-A3F9-F6189ABE563D}" dt="2021-09-17T17:04:14.863" v="15325" actId="478"/>
          <ac:spMkLst>
            <pc:docMk/>
            <pc:sldMk cId="1548144109" sldId="6973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7:04:16.091" v="15327" actId="27636"/>
          <ac:spMkLst>
            <pc:docMk/>
            <pc:sldMk cId="1548144109" sldId="6973"/>
            <ac:spMk id="8" creationId="{069EF958-B018-4A3F-B37F-FC76D1895D41}"/>
          </ac:spMkLst>
        </pc:spChg>
        <pc:spChg chg="add mod ord">
          <ac:chgData name="Patsarun Chuaisongkhro" userId="a7a91740-7e8b-4dbd-9143-b6aedb25e6ea" providerId="ADAL" clId="{77C08EB9-5D16-4A9C-A3F9-F6189ABE563D}" dt="2021-09-17T17:04:20.645" v="15330"/>
          <ac:spMkLst>
            <pc:docMk/>
            <pc:sldMk cId="1548144109" sldId="6973"/>
            <ac:spMk id="13" creationId="{78E756EB-BE8D-41C2-9982-3EF3A8B91932}"/>
          </ac:spMkLst>
        </pc:spChg>
        <pc:spChg chg="add del">
          <ac:chgData name="Patsarun Chuaisongkhro" userId="a7a91740-7e8b-4dbd-9143-b6aedb25e6ea" providerId="ADAL" clId="{77C08EB9-5D16-4A9C-A3F9-F6189ABE563D}" dt="2021-09-17T17:04:19.091" v="15329" actId="22"/>
          <ac:spMkLst>
            <pc:docMk/>
            <pc:sldMk cId="1548144109" sldId="6973"/>
            <ac:spMk id="15" creationId="{7121D42E-DCB8-4053-9AE5-84B4D29657CC}"/>
          </ac:spMkLst>
        </pc:spChg>
        <pc:picChg chg="add del mod">
          <ac:chgData name="Patsarun Chuaisongkhro" userId="a7a91740-7e8b-4dbd-9143-b6aedb25e6ea" providerId="ADAL" clId="{77C08EB9-5D16-4A9C-A3F9-F6189ABE563D}" dt="2021-09-17T11:30:25.911" v="13318" actId="478"/>
          <ac:picMkLst>
            <pc:docMk/>
            <pc:sldMk cId="1548144109" sldId="6973"/>
            <ac:picMk id="3" creationId="{C6915F1A-3F87-4EAE-81B1-F1BAE5A983DF}"/>
          </ac:picMkLst>
        </pc:picChg>
        <pc:picChg chg="del">
          <ac:chgData name="Patsarun Chuaisongkhro" userId="a7a91740-7e8b-4dbd-9143-b6aedb25e6ea" providerId="ADAL" clId="{77C08EB9-5D16-4A9C-A3F9-F6189ABE563D}" dt="2021-09-17T11:28:47.612" v="13307" actId="478"/>
          <ac:picMkLst>
            <pc:docMk/>
            <pc:sldMk cId="1548144109" sldId="6973"/>
            <ac:picMk id="4" creationId="{E00D88B2-88B9-4906-B85A-57CF033D86CF}"/>
          </ac:picMkLst>
        </pc:picChg>
        <pc:picChg chg="add del mod">
          <ac:chgData name="Patsarun Chuaisongkhro" userId="a7a91740-7e8b-4dbd-9143-b6aedb25e6ea" providerId="ADAL" clId="{77C08EB9-5D16-4A9C-A3F9-F6189ABE563D}" dt="2021-09-17T11:30:31.340" v="13321" actId="478"/>
          <ac:picMkLst>
            <pc:docMk/>
            <pc:sldMk cId="1548144109" sldId="6973"/>
            <ac:picMk id="7" creationId="{D668880B-F738-45E6-B3C5-C77AF48C1825}"/>
          </ac:picMkLst>
        </pc:picChg>
        <pc:picChg chg="add mod">
          <ac:chgData name="Patsarun Chuaisongkhro" userId="a7a91740-7e8b-4dbd-9143-b6aedb25e6ea" providerId="ADAL" clId="{77C08EB9-5D16-4A9C-A3F9-F6189ABE563D}" dt="2021-09-20T03:04:36.407" v="21207"/>
          <ac:picMkLst>
            <pc:docMk/>
            <pc:sldMk cId="1548144109" sldId="6973"/>
            <ac:picMk id="10" creationId="{CB771D0C-FA35-47AB-A9BB-1859425B2E6D}"/>
          </ac:picMkLst>
        </pc:picChg>
        <pc:picChg chg="add mod">
          <ac:chgData name="Patsarun Chuaisongkhro" userId="a7a91740-7e8b-4dbd-9143-b6aedb25e6ea" providerId="ADAL" clId="{77C08EB9-5D16-4A9C-A3F9-F6189ABE563D}" dt="2021-09-17T17:44:15.460" v="15557" actId="1076"/>
          <ac:picMkLst>
            <pc:docMk/>
            <pc:sldMk cId="1548144109" sldId="6973"/>
            <ac:picMk id="12" creationId="{359B5E3B-D2E3-4203-B960-12719887CAB5}"/>
          </ac:picMkLst>
        </pc:picChg>
      </pc:sldChg>
      <pc:sldChg chg="addSp delSp modSp add mod chgLayout">
        <pc:chgData name="Patsarun Chuaisongkhro" userId="a7a91740-7e8b-4dbd-9143-b6aedb25e6ea" providerId="ADAL" clId="{77C08EB9-5D16-4A9C-A3F9-F6189ABE563D}" dt="2021-09-20T03:04:47.640" v="21208"/>
        <pc:sldMkLst>
          <pc:docMk/>
          <pc:sldMk cId="1153050543" sldId="6974"/>
        </pc:sldMkLst>
        <pc:spChg chg="add mod ord">
          <ac:chgData name="Patsarun Chuaisongkhro" userId="a7a91740-7e8b-4dbd-9143-b6aedb25e6ea" providerId="ADAL" clId="{77C08EB9-5D16-4A9C-A3F9-F6189ABE563D}" dt="2021-09-17T17:04:32.837" v="15334"/>
          <ac:spMkLst>
            <pc:docMk/>
            <pc:sldMk cId="1153050543" sldId="6974"/>
            <ac:spMk id="2" creationId="{E3EBF437-1BFB-4BA9-BBB4-4DFB3F17C075}"/>
          </ac:spMkLst>
        </pc:spChg>
        <pc:spChg chg="del">
          <ac:chgData name="Patsarun Chuaisongkhro" userId="a7a91740-7e8b-4dbd-9143-b6aedb25e6ea" providerId="ADAL" clId="{77C08EB9-5D16-4A9C-A3F9-F6189ABE563D}" dt="2021-09-17T17:04:26.783" v="15331" actId="478"/>
          <ac:spMkLst>
            <pc:docMk/>
            <pc:sldMk cId="1153050543" sldId="6974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7:04:30.871" v="15333" actId="27636"/>
          <ac:spMkLst>
            <pc:docMk/>
            <pc:sldMk cId="1153050543" sldId="6974"/>
            <ac:spMk id="8" creationId="{069EF958-B018-4A3F-B37F-FC76D1895D41}"/>
          </ac:spMkLst>
        </pc:spChg>
        <pc:picChg chg="mod">
          <ac:chgData name="Patsarun Chuaisongkhro" userId="a7a91740-7e8b-4dbd-9143-b6aedb25e6ea" providerId="ADAL" clId="{77C08EB9-5D16-4A9C-A3F9-F6189ABE563D}" dt="2021-09-20T03:04:47.640" v="21208"/>
          <ac:picMkLst>
            <pc:docMk/>
            <pc:sldMk cId="1153050543" sldId="6974"/>
            <ac:picMk id="3" creationId="{C6915F1A-3F87-4EAE-81B1-F1BAE5A983DF}"/>
          </ac:picMkLst>
        </pc:picChg>
        <pc:picChg chg="mod">
          <ac:chgData name="Patsarun Chuaisongkhro" userId="a7a91740-7e8b-4dbd-9143-b6aedb25e6ea" providerId="ADAL" clId="{77C08EB9-5D16-4A9C-A3F9-F6189ABE563D}" dt="2021-09-17T17:44:58.032" v="15560" actId="1076"/>
          <ac:picMkLst>
            <pc:docMk/>
            <pc:sldMk cId="1153050543" sldId="6974"/>
            <ac:picMk id="7" creationId="{D668880B-F738-45E6-B3C5-C77AF48C1825}"/>
          </ac:picMkLst>
        </pc:picChg>
      </pc:sldChg>
      <pc:sldChg chg="addSp delSp modSp add del mod chgLayout">
        <pc:chgData name="Patsarun Chuaisongkhro" userId="a7a91740-7e8b-4dbd-9143-b6aedb25e6ea" providerId="ADAL" clId="{77C08EB9-5D16-4A9C-A3F9-F6189ABE563D}" dt="2021-09-17T15:19:20.160" v="13704" actId="47"/>
        <pc:sldMkLst>
          <pc:docMk/>
          <pc:sldMk cId="3819936424" sldId="6975"/>
        </pc:sldMkLst>
        <pc:spChg chg="mod ord">
          <ac:chgData name="Patsarun Chuaisongkhro" userId="a7a91740-7e8b-4dbd-9143-b6aedb25e6ea" providerId="ADAL" clId="{77C08EB9-5D16-4A9C-A3F9-F6189ABE563D}" dt="2021-09-17T15:18:00.837" v="13687" actId="700"/>
          <ac:spMkLst>
            <pc:docMk/>
            <pc:sldMk cId="3819936424" sldId="6975"/>
            <ac:spMk id="2" creationId="{B05AA4BC-8F4A-44E5-9292-F48ED9EAEEC1}"/>
          </ac:spMkLst>
        </pc:spChg>
        <pc:spChg chg="add del mod ord">
          <ac:chgData name="Patsarun Chuaisongkhro" userId="a7a91740-7e8b-4dbd-9143-b6aedb25e6ea" providerId="ADAL" clId="{77C08EB9-5D16-4A9C-A3F9-F6189ABE563D}" dt="2021-09-17T15:18:00.837" v="13687" actId="700"/>
          <ac:spMkLst>
            <pc:docMk/>
            <pc:sldMk cId="3819936424" sldId="6975"/>
            <ac:spMk id="3" creationId="{A4FB5272-5BD0-4DF6-955A-2E2BC547F052}"/>
          </ac:spMkLst>
        </pc:spChg>
      </pc:sldChg>
      <pc:sldChg chg="modSp new del mod chgLayout">
        <pc:chgData name="Patsarun Chuaisongkhro" userId="a7a91740-7e8b-4dbd-9143-b6aedb25e6ea" providerId="ADAL" clId="{77C08EB9-5D16-4A9C-A3F9-F6189ABE563D}" dt="2021-09-17T15:20:35.534" v="13713" actId="47"/>
        <pc:sldMkLst>
          <pc:docMk/>
          <pc:sldMk cId="2352051360" sldId="6976"/>
        </pc:sldMkLst>
        <pc:spChg chg="mod ord">
          <ac:chgData name="Patsarun Chuaisongkhro" userId="a7a91740-7e8b-4dbd-9143-b6aedb25e6ea" providerId="ADAL" clId="{77C08EB9-5D16-4A9C-A3F9-F6189ABE563D}" dt="2021-09-17T15:19:29.341" v="13705" actId="700"/>
          <ac:spMkLst>
            <pc:docMk/>
            <pc:sldMk cId="2352051360" sldId="6976"/>
            <ac:spMk id="2" creationId="{E0E765B4-61F5-4FBA-8EBC-40ED6D3F8B52}"/>
          </ac:spMkLst>
        </pc:spChg>
        <pc:spChg chg="mod ord">
          <ac:chgData name="Patsarun Chuaisongkhro" userId="a7a91740-7e8b-4dbd-9143-b6aedb25e6ea" providerId="ADAL" clId="{77C08EB9-5D16-4A9C-A3F9-F6189ABE563D}" dt="2021-09-17T15:19:29.341" v="13705" actId="700"/>
          <ac:spMkLst>
            <pc:docMk/>
            <pc:sldMk cId="2352051360" sldId="6976"/>
            <ac:spMk id="3" creationId="{D2D4E1DC-016B-400D-8FA3-8CC59D7867E8}"/>
          </ac:spMkLst>
        </pc:spChg>
      </pc:sldChg>
      <pc:sldChg chg="modSp add del mod chgLayout">
        <pc:chgData name="Patsarun Chuaisongkhro" userId="a7a91740-7e8b-4dbd-9143-b6aedb25e6ea" providerId="ADAL" clId="{77C08EB9-5D16-4A9C-A3F9-F6189ABE563D}" dt="2021-09-17T15:27:35.824" v="14021" actId="47"/>
        <pc:sldMkLst>
          <pc:docMk/>
          <pc:sldMk cId="4413233" sldId="6977"/>
        </pc:sldMkLst>
        <pc:spChg chg="mod ord">
          <ac:chgData name="Patsarun Chuaisongkhro" userId="a7a91740-7e8b-4dbd-9143-b6aedb25e6ea" providerId="ADAL" clId="{77C08EB9-5D16-4A9C-A3F9-F6189ABE563D}" dt="2021-09-17T15:27:09.954" v="14017" actId="700"/>
          <ac:spMkLst>
            <pc:docMk/>
            <pc:sldMk cId="4413233" sldId="6977"/>
            <ac:spMk id="2" creationId="{B05AA4BC-8F4A-44E5-9292-F48ED9EAEEC1}"/>
          </ac:spMkLst>
        </pc:spChg>
        <pc:spChg chg="mod ord">
          <ac:chgData name="Patsarun Chuaisongkhro" userId="a7a91740-7e8b-4dbd-9143-b6aedb25e6ea" providerId="ADAL" clId="{77C08EB9-5D16-4A9C-A3F9-F6189ABE563D}" dt="2021-09-17T15:27:09.954" v="14017" actId="700"/>
          <ac:spMkLst>
            <pc:docMk/>
            <pc:sldMk cId="4413233" sldId="6977"/>
            <ac:spMk id="3" creationId="{14A20008-2F6A-42A4-9ED4-0075A6DC71C8}"/>
          </ac:spMkLst>
        </pc:spChg>
      </pc:sldChg>
      <pc:sldChg chg="modSp add del mod">
        <pc:chgData name="Patsarun Chuaisongkhro" userId="a7a91740-7e8b-4dbd-9143-b6aedb25e6ea" providerId="ADAL" clId="{77C08EB9-5D16-4A9C-A3F9-F6189ABE563D}" dt="2021-09-17T15:28:46.857" v="14028" actId="47"/>
        <pc:sldMkLst>
          <pc:docMk/>
          <pc:sldMk cId="276766434" sldId="6978"/>
        </pc:sldMkLst>
        <pc:spChg chg="mod">
          <ac:chgData name="Patsarun Chuaisongkhro" userId="a7a91740-7e8b-4dbd-9143-b6aedb25e6ea" providerId="ADAL" clId="{77C08EB9-5D16-4A9C-A3F9-F6189ABE563D}" dt="2021-09-17T15:25:56.569" v="13993" actId="3064"/>
          <ac:spMkLst>
            <pc:docMk/>
            <pc:sldMk cId="276766434" sldId="6978"/>
            <ac:spMk id="8" creationId="{069EF958-B018-4A3F-B37F-FC76D1895D41}"/>
          </ac:spMkLst>
        </pc:spChg>
      </pc:sldChg>
      <pc:sldChg chg="modSp add mod">
        <pc:chgData name="Patsarun Chuaisongkhro" userId="a7a91740-7e8b-4dbd-9143-b6aedb25e6ea" providerId="ADAL" clId="{77C08EB9-5D16-4A9C-A3F9-F6189ABE563D}" dt="2021-09-27T16:34:29.891" v="23105" actId="21"/>
        <pc:sldMkLst>
          <pc:docMk/>
          <pc:sldMk cId="3726420224" sldId="6979"/>
        </pc:sldMkLst>
        <pc:spChg chg="mod">
          <ac:chgData name="Patsarun Chuaisongkhro" userId="a7a91740-7e8b-4dbd-9143-b6aedb25e6ea" providerId="ADAL" clId="{77C08EB9-5D16-4A9C-A3F9-F6189ABE563D}" dt="2021-09-27T16:34:29.891" v="23105" actId="21"/>
          <ac:spMkLst>
            <pc:docMk/>
            <pc:sldMk cId="3726420224" sldId="6979"/>
            <ac:spMk id="3" creationId="{14A20008-2F6A-42A4-9ED4-0075A6DC71C8}"/>
          </ac:spMkLst>
        </pc:spChg>
      </pc:sldChg>
      <pc:sldChg chg="addSp delSp modSp add mod chgLayout">
        <pc:chgData name="Patsarun Chuaisongkhro" userId="a7a91740-7e8b-4dbd-9143-b6aedb25e6ea" providerId="ADAL" clId="{77C08EB9-5D16-4A9C-A3F9-F6189ABE563D}" dt="2021-09-17T15:30:57.637" v="14053" actId="27636"/>
        <pc:sldMkLst>
          <pc:docMk/>
          <pc:sldMk cId="1475765019" sldId="6980"/>
        </pc:sldMkLst>
        <pc:spChg chg="add mod ord">
          <ac:chgData name="Patsarun Chuaisongkhro" userId="a7a91740-7e8b-4dbd-9143-b6aedb25e6ea" providerId="ADAL" clId="{77C08EB9-5D16-4A9C-A3F9-F6189ABE563D}" dt="2021-09-17T15:29:55.420" v="14041" actId="113"/>
          <ac:spMkLst>
            <pc:docMk/>
            <pc:sldMk cId="1475765019" sldId="6980"/>
            <ac:spMk id="2" creationId="{9A43CAAF-28D6-4FEF-8BCE-DC5698E9C512}"/>
          </ac:spMkLst>
        </pc:spChg>
        <pc:spChg chg="del">
          <ac:chgData name="Patsarun Chuaisongkhro" userId="a7a91740-7e8b-4dbd-9143-b6aedb25e6ea" providerId="ADAL" clId="{77C08EB9-5D16-4A9C-A3F9-F6189ABE563D}" dt="2021-09-17T15:29:37.488" v="14036" actId="478"/>
          <ac:spMkLst>
            <pc:docMk/>
            <pc:sldMk cId="1475765019" sldId="6980"/>
            <ac:spMk id="6" creationId="{CD8845E2-A7A1-435D-8136-216C879732AF}"/>
          </ac:spMkLst>
        </pc:spChg>
        <pc:spChg chg="mod ord">
          <ac:chgData name="Patsarun Chuaisongkhro" userId="a7a91740-7e8b-4dbd-9143-b6aedb25e6ea" providerId="ADAL" clId="{77C08EB9-5D16-4A9C-A3F9-F6189ABE563D}" dt="2021-09-17T15:30:57.637" v="14053" actId="27636"/>
          <ac:spMkLst>
            <pc:docMk/>
            <pc:sldMk cId="1475765019" sldId="6980"/>
            <ac:spMk id="8" creationId="{069EF958-B018-4A3F-B37F-FC76D1895D41}"/>
          </ac:spMkLst>
        </pc:spChg>
      </pc:sldChg>
      <pc:sldChg chg="add del">
        <pc:chgData name="Patsarun Chuaisongkhro" userId="a7a91740-7e8b-4dbd-9143-b6aedb25e6ea" providerId="ADAL" clId="{77C08EB9-5D16-4A9C-A3F9-F6189ABE563D}" dt="2021-09-17T15:29:21.532" v="14034" actId="47"/>
        <pc:sldMkLst>
          <pc:docMk/>
          <pc:sldMk cId="3627375597" sldId="6980"/>
        </pc:sldMkLst>
      </pc:sldChg>
      <pc:sldChg chg="add del">
        <pc:chgData name="Patsarun Chuaisongkhro" userId="a7a91740-7e8b-4dbd-9143-b6aedb25e6ea" providerId="ADAL" clId="{77C08EB9-5D16-4A9C-A3F9-F6189ABE563D}" dt="2021-09-17T15:51:31.613" v="14278" actId="47"/>
        <pc:sldMkLst>
          <pc:docMk/>
          <pc:sldMk cId="1166407337" sldId="6981"/>
        </pc:sldMkLst>
      </pc:sldChg>
      <pc:sldChg chg="add del">
        <pc:chgData name="Patsarun Chuaisongkhro" userId="a7a91740-7e8b-4dbd-9143-b6aedb25e6ea" providerId="ADAL" clId="{77C08EB9-5D16-4A9C-A3F9-F6189ABE563D}" dt="2021-09-17T15:31:42.149" v="14062" actId="47"/>
        <pc:sldMkLst>
          <pc:docMk/>
          <pc:sldMk cId="2338258122" sldId="6981"/>
        </pc:sldMkLst>
      </pc:sldChg>
      <pc:sldChg chg="add del">
        <pc:chgData name="Patsarun Chuaisongkhro" userId="a7a91740-7e8b-4dbd-9143-b6aedb25e6ea" providerId="ADAL" clId="{77C08EB9-5D16-4A9C-A3F9-F6189ABE563D}" dt="2021-09-17T15:32:29.753" v="14072" actId="47"/>
        <pc:sldMkLst>
          <pc:docMk/>
          <pc:sldMk cId="2474210963" sldId="6981"/>
        </pc:sldMkLst>
      </pc:sldChg>
      <pc:sldChg chg="add del">
        <pc:chgData name="Patsarun Chuaisongkhro" userId="a7a91740-7e8b-4dbd-9143-b6aedb25e6ea" providerId="ADAL" clId="{77C08EB9-5D16-4A9C-A3F9-F6189ABE563D}" dt="2021-09-17T15:30:43.805" v="14049" actId="47"/>
        <pc:sldMkLst>
          <pc:docMk/>
          <pc:sldMk cId="2810731045" sldId="6981"/>
        </pc:sldMkLst>
      </pc:sldChg>
      <pc:sldChg chg="addSp modSp add mod">
        <pc:chgData name="Patsarun Chuaisongkhro" userId="a7a91740-7e8b-4dbd-9143-b6aedb25e6ea" providerId="ADAL" clId="{77C08EB9-5D16-4A9C-A3F9-F6189ABE563D}" dt="2021-09-17T17:43:37.576" v="15549" actId="1076"/>
        <pc:sldMkLst>
          <pc:docMk/>
          <pc:sldMk cId="3222014676" sldId="6981"/>
        </pc:sldMkLst>
        <pc:spChg chg="mod">
          <ac:chgData name="Patsarun Chuaisongkhro" userId="a7a91740-7e8b-4dbd-9143-b6aedb25e6ea" providerId="ADAL" clId="{77C08EB9-5D16-4A9C-A3F9-F6189ABE563D}" dt="2021-09-17T17:22:36.212" v="15539" actId="20577"/>
          <ac:spMkLst>
            <pc:docMk/>
            <pc:sldMk cId="3222014676" sldId="6981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7T17:42:54.782" v="15545"/>
          <ac:spMkLst>
            <pc:docMk/>
            <pc:sldMk cId="3222014676" sldId="6981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7T17:43:37.576" v="15549" actId="1076"/>
          <ac:picMkLst>
            <pc:docMk/>
            <pc:sldMk cId="3222014676" sldId="6981"/>
            <ac:picMk id="3" creationId="{0ADFC3B9-BE5A-44A4-BCE7-BBF525C2DD9D}"/>
          </ac:picMkLst>
        </pc:picChg>
      </pc:sldChg>
      <pc:sldChg chg="modSp add del mod">
        <pc:chgData name="Patsarun Chuaisongkhro" userId="a7a91740-7e8b-4dbd-9143-b6aedb25e6ea" providerId="ADAL" clId="{77C08EB9-5D16-4A9C-A3F9-F6189ABE563D}" dt="2021-09-17T17:56:23.845" v="15590" actId="47"/>
        <pc:sldMkLst>
          <pc:docMk/>
          <pc:sldMk cId="282416805" sldId="6982"/>
        </pc:sldMkLst>
        <pc:spChg chg="mod">
          <ac:chgData name="Patsarun Chuaisongkhro" userId="a7a91740-7e8b-4dbd-9143-b6aedb25e6ea" providerId="ADAL" clId="{77C08EB9-5D16-4A9C-A3F9-F6189ABE563D}" dt="2021-09-17T17:42:18.093" v="15543"/>
          <ac:spMkLst>
            <pc:docMk/>
            <pc:sldMk cId="282416805" sldId="6982"/>
            <ac:spMk id="8" creationId="{069EF958-B018-4A3F-B37F-FC76D1895D41}"/>
          </ac:spMkLst>
        </pc:spChg>
      </pc:sldChg>
      <pc:sldChg chg="add del">
        <pc:chgData name="Patsarun Chuaisongkhro" userId="a7a91740-7e8b-4dbd-9143-b6aedb25e6ea" providerId="ADAL" clId="{77C08EB9-5D16-4A9C-A3F9-F6189ABE563D}" dt="2021-09-17T17:56:28.910" v="15591" actId="47"/>
        <pc:sldMkLst>
          <pc:docMk/>
          <pc:sldMk cId="1072359774" sldId="6983"/>
        </pc:sldMkLst>
      </pc:sldChg>
      <pc:sldChg chg="addSp modSp add mod">
        <pc:chgData name="Patsarun Chuaisongkhro" userId="a7a91740-7e8b-4dbd-9143-b6aedb25e6ea" providerId="ADAL" clId="{77C08EB9-5D16-4A9C-A3F9-F6189ABE563D}" dt="2021-09-17T18:03:23.185" v="15814" actId="20577"/>
        <pc:sldMkLst>
          <pc:docMk/>
          <pc:sldMk cId="3672851246" sldId="6984"/>
        </pc:sldMkLst>
        <pc:spChg chg="mod">
          <ac:chgData name="Patsarun Chuaisongkhro" userId="a7a91740-7e8b-4dbd-9143-b6aedb25e6ea" providerId="ADAL" clId="{77C08EB9-5D16-4A9C-A3F9-F6189ABE563D}" dt="2021-09-17T18:01:12.541" v="15809" actId="20577"/>
          <ac:spMkLst>
            <pc:docMk/>
            <pc:sldMk cId="3672851246" sldId="6984"/>
            <ac:spMk id="2" creationId="{F89CEA52-14B2-4261-B004-C4E5B53D6566}"/>
          </ac:spMkLst>
        </pc:spChg>
        <pc:spChg chg="mod">
          <ac:chgData name="Patsarun Chuaisongkhro" userId="a7a91740-7e8b-4dbd-9143-b6aedb25e6ea" providerId="ADAL" clId="{77C08EB9-5D16-4A9C-A3F9-F6189ABE563D}" dt="2021-09-17T18:03:23.185" v="15814" actId="20577"/>
          <ac:spMkLst>
            <pc:docMk/>
            <pc:sldMk cId="3672851246" sldId="6984"/>
            <ac:spMk id="8" creationId="{069EF958-B018-4A3F-B37F-FC76D1895D41}"/>
          </ac:spMkLst>
        </pc:spChg>
        <pc:picChg chg="add mod">
          <ac:chgData name="Patsarun Chuaisongkhro" userId="a7a91740-7e8b-4dbd-9143-b6aedb25e6ea" providerId="ADAL" clId="{77C08EB9-5D16-4A9C-A3F9-F6189ABE563D}" dt="2021-09-17T18:02:27.849" v="15813" actId="1076"/>
          <ac:picMkLst>
            <pc:docMk/>
            <pc:sldMk cId="3672851246" sldId="6984"/>
            <ac:picMk id="4" creationId="{E1868AB6-41FB-415A-8DC6-1D5677857AF5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7T18:12:44.925" v="15845" actId="1076"/>
        <pc:sldMkLst>
          <pc:docMk/>
          <pc:sldMk cId="2498651803" sldId="6985"/>
        </pc:sldMkLst>
        <pc:spChg chg="mod">
          <ac:chgData name="Patsarun Chuaisongkhro" userId="a7a91740-7e8b-4dbd-9143-b6aedb25e6ea" providerId="ADAL" clId="{77C08EB9-5D16-4A9C-A3F9-F6189ABE563D}" dt="2021-09-17T18:08:41.155" v="15843" actId="6549"/>
          <ac:spMkLst>
            <pc:docMk/>
            <pc:sldMk cId="2498651803" sldId="6985"/>
            <ac:spMk id="4" creationId="{17206096-FC0D-4467-B2E5-DE19C3A8572D}"/>
          </ac:spMkLst>
        </pc:spChg>
        <pc:spChg chg="mod">
          <ac:chgData name="Patsarun Chuaisongkhro" userId="a7a91740-7e8b-4dbd-9143-b6aedb25e6ea" providerId="ADAL" clId="{77C08EB9-5D16-4A9C-A3F9-F6189ABE563D}" dt="2021-09-17T18:03:39.888" v="15818"/>
          <ac:spMkLst>
            <pc:docMk/>
            <pc:sldMk cId="2498651803" sldId="6985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17T18:03:55.856" v="15819" actId="478"/>
          <ac:picMkLst>
            <pc:docMk/>
            <pc:sldMk cId="2498651803" sldId="6985"/>
            <ac:picMk id="3" creationId="{3F7E3E56-E571-48AA-8119-EF78AA6FA0C0}"/>
          </ac:picMkLst>
        </pc:picChg>
        <pc:picChg chg="add mod">
          <ac:chgData name="Patsarun Chuaisongkhro" userId="a7a91740-7e8b-4dbd-9143-b6aedb25e6ea" providerId="ADAL" clId="{77C08EB9-5D16-4A9C-A3F9-F6189ABE563D}" dt="2021-09-17T18:12:44.925" v="15845" actId="1076"/>
          <ac:picMkLst>
            <pc:docMk/>
            <pc:sldMk cId="2498651803" sldId="6985"/>
            <ac:picMk id="5" creationId="{6A246A04-10A5-4871-A69D-15FB6591A601}"/>
          </ac:picMkLst>
        </pc:picChg>
        <pc:picChg chg="add del">
          <ac:chgData name="Patsarun Chuaisongkhro" userId="a7a91740-7e8b-4dbd-9143-b6aedb25e6ea" providerId="ADAL" clId="{77C08EB9-5D16-4A9C-A3F9-F6189ABE563D}" dt="2021-09-17T18:07:04.935" v="15824" actId="22"/>
          <ac:picMkLst>
            <pc:docMk/>
            <pc:sldMk cId="2498651803" sldId="6985"/>
            <ac:picMk id="7" creationId="{D6D3FD58-0571-455C-88C8-76631C270381}"/>
          </ac:picMkLst>
        </pc:picChg>
        <pc:picChg chg="del">
          <ac:chgData name="Patsarun Chuaisongkhro" userId="a7a91740-7e8b-4dbd-9143-b6aedb25e6ea" providerId="ADAL" clId="{77C08EB9-5D16-4A9C-A3F9-F6189ABE563D}" dt="2021-09-17T18:07:03.641" v="15822" actId="478"/>
          <ac:picMkLst>
            <pc:docMk/>
            <pc:sldMk cId="2498651803" sldId="6985"/>
            <ac:picMk id="6146" creationId="{44D6E1E9-0038-4792-950E-017DED085F35}"/>
          </ac:picMkLst>
        </pc:picChg>
        <pc:picChg chg="add mod">
          <ac:chgData name="Patsarun Chuaisongkhro" userId="a7a91740-7e8b-4dbd-9143-b6aedb25e6ea" providerId="ADAL" clId="{77C08EB9-5D16-4A9C-A3F9-F6189ABE563D}" dt="2021-09-17T18:07:57.526" v="15832" actId="1076"/>
          <ac:picMkLst>
            <pc:docMk/>
            <pc:sldMk cId="2498651803" sldId="6985"/>
            <ac:picMk id="11266" creationId="{ABB89601-E0C3-455A-AD41-2CB0DB672984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09:37:26.513" v="15938" actId="15"/>
        <pc:sldMkLst>
          <pc:docMk/>
          <pc:sldMk cId="2144282874" sldId="6986"/>
        </pc:sldMkLst>
        <pc:spChg chg="mod">
          <ac:chgData name="Patsarun Chuaisongkhro" userId="a7a91740-7e8b-4dbd-9143-b6aedb25e6ea" providerId="ADAL" clId="{77C08EB9-5D16-4A9C-A3F9-F6189ABE563D}" dt="2021-09-19T09:16:00.499" v="15895" actId="20577"/>
          <ac:spMkLst>
            <pc:docMk/>
            <pc:sldMk cId="2144282874" sldId="6986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09:37:26.513" v="15938" actId="15"/>
          <ac:spMkLst>
            <pc:docMk/>
            <pc:sldMk cId="2144282874" sldId="6986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9T09:16:55.945" v="15897" actId="478"/>
          <ac:picMkLst>
            <pc:docMk/>
            <pc:sldMk cId="2144282874" sldId="6986"/>
            <ac:picMk id="3" creationId="{0ADFC3B9-BE5A-44A4-BCE7-BBF525C2DD9D}"/>
          </ac:picMkLst>
        </pc:picChg>
        <pc:picChg chg="add mod modCrop">
          <ac:chgData name="Patsarun Chuaisongkhro" userId="a7a91740-7e8b-4dbd-9143-b6aedb25e6ea" providerId="ADAL" clId="{77C08EB9-5D16-4A9C-A3F9-F6189ABE563D}" dt="2021-09-19T09:33:08.238" v="15923" actId="1076"/>
          <ac:picMkLst>
            <pc:docMk/>
            <pc:sldMk cId="2144282874" sldId="6986"/>
            <ac:picMk id="4" creationId="{EB8EA428-0FFA-4386-9298-10B14D9ECD73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1:42:20.156" v="16468"/>
        <pc:sldMkLst>
          <pc:docMk/>
          <pc:sldMk cId="2238714938" sldId="6987"/>
        </pc:sldMkLst>
        <pc:spChg chg="mod">
          <ac:chgData name="Patsarun Chuaisongkhro" userId="a7a91740-7e8b-4dbd-9143-b6aedb25e6ea" providerId="ADAL" clId="{77C08EB9-5D16-4A9C-A3F9-F6189ABE563D}" dt="2021-09-19T11:42:20.156" v="16468"/>
          <ac:spMkLst>
            <pc:docMk/>
            <pc:sldMk cId="2238714938" sldId="6987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09:34:49.276" v="15934" actId="1076"/>
          <ac:picMkLst>
            <pc:docMk/>
            <pc:sldMk cId="2238714938" sldId="6987"/>
            <ac:picMk id="3" creationId="{26C5152E-9968-4C3F-8C5B-D60914362EA0}"/>
          </ac:picMkLst>
        </pc:picChg>
        <pc:picChg chg="del">
          <ac:chgData name="Patsarun Chuaisongkhro" userId="a7a91740-7e8b-4dbd-9143-b6aedb25e6ea" providerId="ADAL" clId="{77C08EB9-5D16-4A9C-A3F9-F6189ABE563D}" dt="2021-09-19T09:34:30.307" v="15928" actId="478"/>
          <ac:picMkLst>
            <pc:docMk/>
            <pc:sldMk cId="2238714938" sldId="6987"/>
            <ac:picMk id="4" creationId="{EB8EA428-0FFA-4386-9298-10B14D9ECD73}"/>
          </ac:picMkLst>
        </pc:picChg>
      </pc:sldChg>
      <pc:sldChg chg="addSp delSp modSp add mod ord">
        <pc:chgData name="Patsarun Chuaisongkhro" userId="a7a91740-7e8b-4dbd-9143-b6aedb25e6ea" providerId="ADAL" clId="{77C08EB9-5D16-4A9C-A3F9-F6189ABE563D}" dt="2021-09-19T10:15:39.157" v="16012" actId="20577"/>
        <pc:sldMkLst>
          <pc:docMk/>
          <pc:sldMk cId="2544945705" sldId="6988"/>
        </pc:sldMkLst>
        <pc:spChg chg="mod">
          <ac:chgData name="Patsarun Chuaisongkhro" userId="a7a91740-7e8b-4dbd-9143-b6aedb25e6ea" providerId="ADAL" clId="{77C08EB9-5D16-4A9C-A3F9-F6189ABE563D}" dt="2021-09-19T10:15:39.157" v="16012" actId="20577"/>
          <ac:spMkLst>
            <pc:docMk/>
            <pc:sldMk cId="2544945705" sldId="6988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10:15:25.678" v="16004" actId="1076"/>
          <ac:picMkLst>
            <pc:docMk/>
            <pc:sldMk cId="2544945705" sldId="6988"/>
            <ac:picMk id="3" creationId="{91F0ABE3-A9C6-427F-9297-0AC9D0D62A11}"/>
          </ac:picMkLst>
        </pc:picChg>
        <pc:picChg chg="del">
          <ac:chgData name="Patsarun Chuaisongkhro" userId="a7a91740-7e8b-4dbd-9143-b6aedb25e6ea" providerId="ADAL" clId="{77C08EB9-5D16-4A9C-A3F9-F6189ABE563D}" dt="2021-09-19T10:12:12.390" v="15994" actId="478"/>
          <ac:picMkLst>
            <pc:docMk/>
            <pc:sldMk cId="2544945705" sldId="6988"/>
            <ac:picMk id="4" creationId="{EB8EA428-0FFA-4386-9298-10B14D9ECD73}"/>
          </ac:picMkLst>
        </pc:picChg>
      </pc:sldChg>
      <pc:sldChg chg="delSp modSp add del mod">
        <pc:chgData name="Patsarun Chuaisongkhro" userId="a7a91740-7e8b-4dbd-9143-b6aedb25e6ea" providerId="ADAL" clId="{77C08EB9-5D16-4A9C-A3F9-F6189ABE563D}" dt="2021-09-19T11:10:12.553" v="16365" actId="47"/>
        <pc:sldMkLst>
          <pc:docMk/>
          <pc:sldMk cId="3344987615" sldId="6989"/>
        </pc:sldMkLst>
        <pc:spChg chg="mod">
          <ac:chgData name="Patsarun Chuaisongkhro" userId="a7a91740-7e8b-4dbd-9143-b6aedb25e6ea" providerId="ADAL" clId="{77C08EB9-5D16-4A9C-A3F9-F6189ABE563D}" dt="2021-09-19T10:19:06.342" v="16027"/>
          <ac:spMkLst>
            <pc:docMk/>
            <pc:sldMk cId="3344987615" sldId="6989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10:33:07.120" v="16346" actId="20577"/>
          <ac:spMkLst>
            <pc:docMk/>
            <pc:sldMk cId="3344987615" sldId="6989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9T10:20:33.100" v="16028" actId="478"/>
          <ac:picMkLst>
            <pc:docMk/>
            <pc:sldMk cId="3344987615" sldId="6989"/>
            <ac:picMk id="3" creationId="{91F0ABE3-A9C6-427F-9297-0AC9D0D62A11}"/>
          </ac:picMkLst>
        </pc:picChg>
      </pc:sldChg>
      <pc:sldChg chg="addSp modSp add mod">
        <pc:chgData name="Patsarun Chuaisongkhro" userId="a7a91740-7e8b-4dbd-9143-b6aedb25e6ea" providerId="ADAL" clId="{77C08EB9-5D16-4A9C-A3F9-F6189ABE563D}" dt="2021-09-19T11:13:36.955" v="16436" actId="20577"/>
        <pc:sldMkLst>
          <pc:docMk/>
          <pc:sldMk cId="3502603492" sldId="6990"/>
        </pc:sldMkLst>
        <pc:spChg chg="mod">
          <ac:chgData name="Patsarun Chuaisongkhro" userId="a7a91740-7e8b-4dbd-9143-b6aedb25e6ea" providerId="ADAL" clId="{77C08EB9-5D16-4A9C-A3F9-F6189ABE563D}" dt="2021-09-19T11:13:36.955" v="16436" actId="20577"/>
          <ac:spMkLst>
            <pc:docMk/>
            <pc:sldMk cId="3502603492" sldId="6990"/>
            <ac:spMk id="9" creationId="{81FC2641-1181-498E-B8E2-36FD55C5C159}"/>
          </ac:spMkLst>
        </pc:spChg>
        <pc:picChg chg="add mod modCrop">
          <ac:chgData name="Patsarun Chuaisongkhro" userId="a7a91740-7e8b-4dbd-9143-b6aedb25e6ea" providerId="ADAL" clId="{77C08EB9-5D16-4A9C-A3F9-F6189ABE563D}" dt="2021-09-19T11:03:43.045" v="16363" actId="1076"/>
          <ac:picMkLst>
            <pc:docMk/>
            <pc:sldMk cId="3502603492" sldId="6990"/>
            <ac:picMk id="3" creationId="{D72FFC91-ED7C-49C0-84D4-5E7E23125EA8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2:42:59.813" v="16903"/>
        <pc:sldMkLst>
          <pc:docMk/>
          <pc:sldMk cId="2199976938" sldId="6991"/>
        </pc:sldMkLst>
        <pc:spChg chg="add del">
          <ac:chgData name="Patsarun Chuaisongkhro" userId="a7a91740-7e8b-4dbd-9143-b6aedb25e6ea" providerId="ADAL" clId="{77C08EB9-5D16-4A9C-A3F9-F6189ABE563D}" dt="2021-09-19T11:14:08.482" v="16438" actId="22"/>
          <ac:spMkLst>
            <pc:docMk/>
            <pc:sldMk cId="2199976938" sldId="6991"/>
            <ac:spMk id="6" creationId="{D40149D6-A6C8-4D34-A060-11A8FCE42264}"/>
          </ac:spMkLst>
        </pc:spChg>
        <pc:spChg chg="mod">
          <ac:chgData name="Patsarun Chuaisongkhro" userId="a7a91740-7e8b-4dbd-9143-b6aedb25e6ea" providerId="ADAL" clId="{77C08EB9-5D16-4A9C-A3F9-F6189ABE563D}" dt="2021-09-19T12:42:59.813" v="16903"/>
          <ac:spMkLst>
            <pc:docMk/>
            <pc:sldMk cId="2199976938" sldId="6991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9T11:10:22.809" v="16367" actId="478"/>
          <ac:picMkLst>
            <pc:docMk/>
            <pc:sldMk cId="2199976938" sldId="6991"/>
            <ac:picMk id="3" creationId="{D72FFC91-ED7C-49C0-84D4-5E7E23125EA8}"/>
          </ac:picMkLst>
        </pc:picChg>
        <pc:picChg chg="add mod">
          <ac:chgData name="Patsarun Chuaisongkhro" userId="a7a91740-7e8b-4dbd-9143-b6aedb25e6ea" providerId="ADAL" clId="{77C08EB9-5D16-4A9C-A3F9-F6189ABE563D}" dt="2021-09-19T11:14:42.656" v="16443" actId="1076"/>
          <ac:picMkLst>
            <pc:docMk/>
            <pc:sldMk cId="2199976938" sldId="6991"/>
            <ac:picMk id="5" creationId="{D79B4BFF-1325-4C2D-98B6-8C638BF80500}"/>
          </ac:picMkLst>
        </pc:picChg>
        <pc:picChg chg="add mod">
          <ac:chgData name="Patsarun Chuaisongkhro" userId="a7a91740-7e8b-4dbd-9143-b6aedb25e6ea" providerId="ADAL" clId="{77C08EB9-5D16-4A9C-A3F9-F6189ABE563D}" dt="2021-09-19T11:21:20.487" v="16467" actId="1076"/>
          <ac:picMkLst>
            <pc:docMk/>
            <pc:sldMk cId="2199976938" sldId="6991"/>
            <ac:picMk id="10" creationId="{A03F1E1C-ADE5-4D19-BCDC-C140C8EE4054}"/>
          </ac:picMkLst>
        </pc:picChg>
        <pc:picChg chg="add del mod">
          <ac:chgData name="Patsarun Chuaisongkhro" userId="a7a91740-7e8b-4dbd-9143-b6aedb25e6ea" providerId="ADAL" clId="{77C08EB9-5D16-4A9C-A3F9-F6189ABE563D}" dt="2021-09-19T11:17:27.520" v="16448" actId="478"/>
          <ac:picMkLst>
            <pc:docMk/>
            <pc:sldMk cId="2199976938" sldId="6991"/>
            <ac:picMk id="1026" creationId="{FCA84E44-30E6-4281-88EF-2D2D78B22FFE}"/>
          </ac:picMkLst>
        </pc:picChg>
        <pc:picChg chg="add del">
          <ac:chgData name="Patsarun Chuaisongkhro" userId="a7a91740-7e8b-4dbd-9143-b6aedb25e6ea" providerId="ADAL" clId="{77C08EB9-5D16-4A9C-A3F9-F6189ABE563D}" dt="2021-09-19T11:19:45.705" v="16450" actId="478"/>
          <ac:picMkLst>
            <pc:docMk/>
            <pc:sldMk cId="2199976938" sldId="6991"/>
            <ac:picMk id="1028" creationId="{FF199340-5375-43CD-B3C6-A86F62691640}"/>
          </ac:picMkLst>
        </pc:picChg>
        <pc:picChg chg="add mod">
          <ac:chgData name="Patsarun Chuaisongkhro" userId="a7a91740-7e8b-4dbd-9143-b6aedb25e6ea" providerId="ADAL" clId="{77C08EB9-5D16-4A9C-A3F9-F6189ABE563D}" dt="2021-09-19T11:21:16.074" v="16466" actId="1076"/>
          <ac:picMkLst>
            <pc:docMk/>
            <pc:sldMk cId="2199976938" sldId="6991"/>
            <ac:picMk id="1030" creationId="{06C5E389-64DA-488C-8657-3BB5BEA6CBB4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2:17:12.828" v="16561" actId="1076"/>
        <pc:sldMkLst>
          <pc:docMk/>
          <pc:sldMk cId="1209998801" sldId="6992"/>
        </pc:sldMkLst>
        <pc:spChg chg="mod">
          <ac:chgData name="Patsarun Chuaisongkhro" userId="a7a91740-7e8b-4dbd-9143-b6aedb25e6ea" providerId="ADAL" clId="{77C08EB9-5D16-4A9C-A3F9-F6189ABE563D}" dt="2021-09-19T12:11:23.475" v="16474" actId="20577"/>
          <ac:spMkLst>
            <pc:docMk/>
            <pc:sldMk cId="1209998801" sldId="6992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12:15:33.579" v="16551" actId="20577"/>
          <ac:spMkLst>
            <pc:docMk/>
            <pc:sldMk cId="1209998801" sldId="6992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9T12:15:57.221" v="16552" actId="478"/>
          <ac:picMkLst>
            <pc:docMk/>
            <pc:sldMk cId="1209998801" sldId="6992"/>
            <ac:picMk id="3" creationId="{91F0ABE3-A9C6-427F-9297-0AC9D0D62A11}"/>
          </ac:picMkLst>
        </pc:picChg>
        <pc:picChg chg="add mod">
          <ac:chgData name="Patsarun Chuaisongkhro" userId="a7a91740-7e8b-4dbd-9143-b6aedb25e6ea" providerId="ADAL" clId="{77C08EB9-5D16-4A9C-A3F9-F6189ABE563D}" dt="2021-09-19T12:17:01.023" v="16559" actId="1076"/>
          <ac:picMkLst>
            <pc:docMk/>
            <pc:sldMk cId="1209998801" sldId="6992"/>
            <ac:picMk id="4" creationId="{BD3D4ED8-0499-499F-80E3-B015C4551D5E}"/>
          </ac:picMkLst>
        </pc:picChg>
        <pc:picChg chg="add mod">
          <ac:chgData name="Patsarun Chuaisongkhro" userId="a7a91740-7e8b-4dbd-9143-b6aedb25e6ea" providerId="ADAL" clId="{77C08EB9-5D16-4A9C-A3F9-F6189ABE563D}" dt="2021-09-19T12:17:12.828" v="16561" actId="1076"/>
          <ac:picMkLst>
            <pc:docMk/>
            <pc:sldMk cId="1209998801" sldId="6992"/>
            <ac:picMk id="6" creationId="{F184D9AB-1CCA-42FD-8BC4-52DB37B6549C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2:18:18.836" v="16569" actId="1076"/>
        <pc:sldMkLst>
          <pc:docMk/>
          <pc:sldMk cId="1260319997" sldId="6993"/>
        </pc:sldMkLst>
        <pc:spChg chg="mod">
          <ac:chgData name="Patsarun Chuaisongkhro" userId="a7a91740-7e8b-4dbd-9143-b6aedb25e6ea" providerId="ADAL" clId="{77C08EB9-5D16-4A9C-A3F9-F6189ABE563D}" dt="2021-09-19T12:18:09.258" v="16566" actId="20577"/>
          <ac:spMkLst>
            <pc:docMk/>
            <pc:sldMk cId="1260319997" sldId="6993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12:18:18.836" v="16569" actId="1076"/>
          <ac:picMkLst>
            <pc:docMk/>
            <pc:sldMk cId="1260319997" sldId="6993"/>
            <ac:picMk id="3" creationId="{05C852BB-4B7C-40FF-8EA4-3586C65F57EC}"/>
          </ac:picMkLst>
        </pc:picChg>
        <pc:picChg chg="del">
          <ac:chgData name="Patsarun Chuaisongkhro" userId="a7a91740-7e8b-4dbd-9143-b6aedb25e6ea" providerId="ADAL" clId="{77C08EB9-5D16-4A9C-A3F9-F6189ABE563D}" dt="2021-09-19T12:18:11.039" v="16567" actId="478"/>
          <ac:picMkLst>
            <pc:docMk/>
            <pc:sldMk cId="1260319997" sldId="6993"/>
            <ac:picMk id="4" creationId="{BD3D4ED8-0499-499F-80E3-B015C4551D5E}"/>
          </ac:picMkLst>
        </pc:picChg>
        <pc:picChg chg="del">
          <ac:chgData name="Patsarun Chuaisongkhro" userId="a7a91740-7e8b-4dbd-9143-b6aedb25e6ea" providerId="ADAL" clId="{77C08EB9-5D16-4A9C-A3F9-F6189ABE563D}" dt="2021-09-19T12:18:03.536" v="16563" actId="478"/>
          <ac:picMkLst>
            <pc:docMk/>
            <pc:sldMk cId="1260319997" sldId="6993"/>
            <ac:picMk id="6" creationId="{F184D9AB-1CCA-42FD-8BC4-52DB37B6549C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2:22:20.569" v="16684" actId="20577"/>
        <pc:sldMkLst>
          <pc:docMk/>
          <pc:sldMk cId="681418582" sldId="6994"/>
        </pc:sldMkLst>
        <pc:spChg chg="mod">
          <ac:chgData name="Patsarun Chuaisongkhro" userId="a7a91740-7e8b-4dbd-9143-b6aedb25e6ea" providerId="ADAL" clId="{77C08EB9-5D16-4A9C-A3F9-F6189ABE563D}" dt="2021-09-19T12:22:20.569" v="16684" actId="20577"/>
          <ac:spMkLst>
            <pc:docMk/>
            <pc:sldMk cId="681418582" sldId="6994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9T12:19:24.053" v="16596" actId="478"/>
          <ac:picMkLst>
            <pc:docMk/>
            <pc:sldMk cId="681418582" sldId="6994"/>
            <ac:picMk id="3" creationId="{05C852BB-4B7C-40FF-8EA4-3586C65F57EC}"/>
          </ac:picMkLst>
        </pc:picChg>
        <pc:picChg chg="add mod">
          <ac:chgData name="Patsarun Chuaisongkhro" userId="a7a91740-7e8b-4dbd-9143-b6aedb25e6ea" providerId="ADAL" clId="{77C08EB9-5D16-4A9C-A3F9-F6189ABE563D}" dt="2021-09-19T12:20:15.315" v="16607" actId="1076"/>
          <ac:picMkLst>
            <pc:docMk/>
            <pc:sldMk cId="681418582" sldId="6994"/>
            <ac:picMk id="4" creationId="{1B616620-D064-4D52-BB1E-72C92BBE68FE}"/>
          </ac:picMkLst>
        </pc:picChg>
        <pc:picChg chg="add mod">
          <ac:chgData name="Patsarun Chuaisongkhro" userId="a7a91740-7e8b-4dbd-9143-b6aedb25e6ea" providerId="ADAL" clId="{77C08EB9-5D16-4A9C-A3F9-F6189ABE563D}" dt="2021-09-19T12:20:11.373" v="16606" actId="1076"/>
          <ac:picMkLst>
            <pc:docMk/>
            <pc:sldMk cId="681418582" sldId="6994"/>
            <ac:picMk id="6" creationId="{FCC28483-2517-422E-B249-8F7A8F8042C8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2:41:42.341" v="16897" actId="20577"/>
        <pc:sldMkLst>
          <pc:docMk/>
          <pc:sldMk cId="2159591389" sldId="6995"/>
        </pc:sldMkLst>
        <pc:spChg chg="mod">
          <ac:chgData name="Patsarun Chuaisongkhro" userId="a7a91740-7e8b-4dbd-9143-b6aedb25e6ea" providerId="ADAL" clId="{77C08EB9-5D16-4A9C-A3F9-F6189ABE563D}" dt="2021-09-19T12:29:22.985" v="16689"/>
          <ac:spMkLst>
            <pc:docMk/>
            <pc:sldMk cId="2159591389" sldId="6995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12:41:42.341" v="16897" actId="20577"/>
          <ac:spMkLst>
            <pc:docMk/>
            <pc:sldMk cId="2159591389" sldId="6995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9T12:37:26.750" v="16799" actId="478"/>
          <ac:picMkLst>
            <pc:docMk/>
            <pc:sldMk cId="2159591389" sldId="6995"/>
            <ac:picMk id="3" creationId="{D72FFC91-ED7C-49C0-84D4-5E7E23125EA8}"/>
          </ac:picMkLst>
        </pc:picChg>
        <pc:picChg chg="add mod">
          <ac:chgData name="Patsarun Chuaisongkhro" userId="a7a91740-7e8b-4dbd-9143-b6aedb25e6ea" providerId="ADAL" clId="{77C08EB9-5D16-4A9C-A3F9-F6189ABE563D}" dt="2021-09-19T12:38:00.399" v="16802" actId="1076"/>
          <ac:picMkLst>
            <pc:docMk/>
            <pc:sldMk cId="2159591389" sldId="6995"/>
            <ac:picMk id="4" creationId="{C683FD39-4340-4D82-8523-8E6CA8550AAA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2:47:10.827" v="16923" actId="1076"/>
        <pc:sldMkLst>
          <pc:docMk/>
          <pc:sldMk cId="868750349" sldId="6996"/>
        </pc:sldMkLst>
        <pc:spChg chg="mod">
          <ac:chgData name="Patsarun Chuaisongkhro" userId="a7a91740-7e8b-4dbd-9143-b6aedb25e6ea" providerId="ADAL" clId="{77C08EB9-5D16-4A9C-A3F9-F6189ABE563D}" dt="2021-09-19T12:46:28.985" v="16916" actId="14100"/>
          <ac:spMkLst>
            <pc:docMk/>
            <pc:sldMk cId="868750349" sldId="6996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12:46:28.985" v="16916" actId="14100"/>
          <ac:spMkLst>
            <pc:docMk/>
            <pc:sldMk cId="868750349" sldId="6996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12:46:28.985" v="16916" actId="14100"/>
          <ac:picMkLst>
            <pc:docMk/>
            <pc:sldMk cId="868750349" sldId="6996"/>
            <ac:picMk id="3" creationId="{D413CFAD-B324-4067-9717-250AB4D69B45}"/>
          </ac:picMkLst>
        </pc:picChg>
        <pc:picChg chg="del">
          <ac:chgData name="Patsarun Chuaisongkhro" userId="a7a91740-7e8b-4dbd-9143-b6aedb25e6ea" providerId="ADAL" clId="{77C08EB9-5D16-4A9C-A3F9-F6189ABE563D}" dt="2021-09-19T12:42:32.561" v="16899" actId="478"/>
          <ac:picMkLst>
            <pc:docMk/>
            <pc:sldMk cId="868750349" sldId="6996"/>
            <ac:picMk id="4" creationId="{C683FD39-4340-4D82-8523-8E6CA8550AAA}"/>
          </ac:picMkLst>
        </pc:picChg>
        <pc:picChg chg="add mod">
          <ac:chgData name="Patsarun Chuaisongkhro" userId="a7a91740-7e8b-4dbd-9143-b6aedb25e6ea" providerId="ADAL" clId="{77C08EB9-5D16-4A9C-A3F9-F6189ABE563D}" dt="2021-09-19T12:47:07.811" v="16922" actId="1076"/>
          <ac:picMkLst>
            <pc:docMk/>
            <pc:sldMk cId="868750349" sldId="6996"/>
            <ac:picMk id="6" creationId="{6A883E8A-2BB4-4F4A-8B12-951B403C7F13}"/>
          </ac:picMkLst>
        </pc:picChg>
        <pc:picChg chg="add mod">
          <ac:chgData name="Patsarun Chuaisongkhro" userId="a7a91740-7e8b-4dbd-9143-b6aedb25e6ea" providerId="ADAL" clId="{77C08EB9-5D16-4A9C-A3F9-F6189ABE563D}" dt="2021-09-19T12:47:10.827" v="16923" actId="1076"/>
          <ac:picMkLst>
            <pc:docMk/>
            <pc:sldMk cId="868750349" sldId="6996"/>
            <ac:picMk id="10" creationId="{33EAD545-1520-4935-91EA-7402D650EB4B}"/>
          </ac:picMkLst>
        </pc:picChg>
      </pc:sldChg>
      <pc:sldChg chg="modSp add mod">
        <pc:chgData name="Patsarun Chuaisongkhro" userId="a7a91740-7e8b-4dbd-9143-b6aedb25e6ea" providerId="ADAL" clId="{77C08EB9-5D16-4A9C-A3F9-F6189ABE563D}" dt="2021-09-19T12:59:30.866" v="16961" actId="20577"/>
        <pc:sldMkLst>
          <pc:docMk/>
          <pc:sldMk cId="3718292995" sldId="6997"/>
        </pc:sldMkLst>
        <pc:spChg chg="mod">
          <ac:chgData name="Patsarun Chuaisongkhro" userId="a7a91740-7e8b-4dbd-9143-b6aedb25e6ea" providerId="ADAL" clId="{77C08EB9-5D16-4A9C-A3F9-F6189ABE563D}" dt="2021-09-19T12:59:30.866" v="16961" actId="20577"/>
          <ac:spMkLst>
            <pc:docMk/>
            <pc:sldMk cId="3718292995" sldId="6997"/>
            <ac:spMk id="5" creationId="{CFEC974B-8E31-4422-BD30-E12A97EFA2D2}"/>
          </ac:spMkLst>
        </pc:spChg>
      </pc:sldChg>
      <pc:sldChg chg="addSp delSp modSp add mod">
        <pc:chgData name="Patsarun Chuaisongkhro" userId="a7a91740-7e8b-4dbd-9143-b6aedb25e6ea" providerId="ADAL" clId="{77C08EB9-5D16-4A9C-A3F9-F6189ABE563D}" dt="2021-09-19T13:09:09.068" v="17073" actId="14100"/>
        <pc:sldMkLst>
          <pc:docMk/>
          <pc:sldMk cId="284946914" sldId="6998"/>
        </pc:sldMkLst>
        <pc:spChg chg="mod">
          <ac:chgData name="Patsarun Chuaisongkhro" userId="a7a91740-7e8b-4dbd-9143-b6aedb25e6ea" providerId="ADAL" clId="{77C08EB9-5D16-4A9C-A3F9-F6189ABE563D}" dt="2021-09-19T13:00:11.283" v="17012" actId="20577"/>
          <ac:spMkLst>
            <pc:docMk/>
            <pc:sldMk cId="284946914" sldId="6998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13:08:03.560" v="17070" actId="33524"/>
          <ac:spMkLst>
            <pc:docMk/>
            <pc:sldMk cId="284946914" sldId="6998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19T13:09:09.068" v="17073" actId="14100"/>
          <ac:picMkLst>
            <pc:docMk/>
            <pc:sldMk cId="284946914" sldId="6998"/>
            <ac:picMk id="3" creationId="{691AEC27-32F6-437A-AF53-A22DC2C3AD8E}"/>
          </ac:picMkLst>
        </pc:picChg>
        <pc:picChg chg="del">
          <ac:chgData name="Patsarun Chuaisongkhro" userId="a7a91740-7e8b-4dbd-9143-b6aedb25e6ea" providerId="ADAL" clId="{77C08EB9-5D16-4A9C-A3F9-F6189ABE563D}" dt="2021-09-19T13:07:17.284" v="17055" actId="478"/>
          <ac:picMkLst>
            <pc:docMk/>
            <pc:sldMk cId="284946914" sldId="6998"/>
            <ac:picMk id="5" creationId="{0F2DB8B2-2EB2-418F-8112-C0727C37F91F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4:25:52.015" v="17344" actId="1076"/>
        <pc:sldMkLst>
          <pc:docMk/>
          <pc:sldMk cId="993185837" sldId="6999"/>
        </pc:sldMkLst>
        <pc:spChg chg="mod">
          <ac:chgData name="Patsarun Chuaisongkhro" userId="a7a91740-7e8b-4dbd-9143-b6aedb25e6ea" providerId="ADAL" clId="{77C08EB9-5D16-4A9C-A3F9-F6189ABE563D}" dt="2021-09-19T13:17:11.497" v="17101" actId="15"/>
          <ac:spMkLst>
            <pc:docMk/>
            <pc:sldMk cId="993185837" sldId="6999"/>
            <ac:spMk id="9" creationId="{733C80EB-7F39-429F-BA00-F0A97018509E}"/>
          </ac:spMkLst>
        </pc:spChg>
        <pc:picChg chg="del">
          <ac:chgData name="Patsarun Chuaisongkhro" userId="a7a91740-7e8b-4dbd-9143-b6aedb25e6ea" providerId="ADAL" clId="{77C08EB9-5D16-4A9C-A3F9-F6189ABE563D}" dt="2021-09-19T13:18:04.175" v="17102" actId="478"/>
          <ac:picMkLst>
            <pc:docMk/>
            <pc:sldMk cId="993185837" sldId="6999"/>
            <ac:picMk id="3" creationId="{691AEC27-32F6-437A-AF53-A22DC2C3AD8E}"/>
          </ac:picMkLst>
        </pc:picChg>
        <pc:picChg chg="add mod">
          <ac:chgData name="Patsarun Chuaisongkhro" userId="a7a91740-7e8b-4dbd-9143-b6aedb25e6ea" providerId="ADAL" clId="{77C08EB9-5D16-4A9C-A3F9-F6189ABE563D}" dt="2021-09-19T14:25:52.015" v="17344" actId="1076"/>
          <ac:picMkLst>
            <pc:docMk/>
            <pc:sldMk cId="993185837" sldId="6999"/>
            <ac:picMk id="4" creationId="{C0EAD1AB-D1FC-4109-965C-2CDF1539E878}"/>
          </ac:picMkLst>
        </pc:picChg>
      </pc:sldChg>
      <pc:sldChg chg="addSp delSp modSp add mod ord">
        <pc:chgData name="Patsarun Chuaisongkhro" userId="a7a91740-7e8b-4dbd-9143-b6aedb25e6ea" providerId="ADAL" clId="{77C08EB9-5D16-4A9C-A3F9-F6189ABE563D}" dt="2021-09-19T14:27:56.820" v="17353" actId="1076"/>
        <pc:sldMkLst>
          <pc:docMk/>
          <pc:sldMk cId="2342704365" sldId="7000"/>
        </pc:sldMkLst>
        <pc:spChg chg="mod">
          <ac:chgData name="Patsarun Chuaisongkhro" userId="a7a91740-7e8b-4dbd-9143-b6aedb25e6ea" providerId="ADAL" clId="{77C08EB9-5D16-4A9C-A3F9-F6189ABE563D}" dt="2021-09-19T13:36:16.584" v="17111" actId="20577"/>
          <ac:spMkLst>
            <pc:docMk/>
            <pc:sldMk cId="2342704365" sldId="7000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13:48:22.421" v="17219" actId="20577"/>
          <ac:spMkLst>
            <pc:docMk/>
            <pc:sldMk cId="2342704365" sldId="7000"/>
            <ac:spMk id="9" creationId="{733C80EB-7F39-429F-BA00-F0A97018509E}"/>
          </ac:spMkLst>
        </pc:spChg>
        <pc:picChg chg="add del mod">
          <ac:chgData name="Patsarun Chuaisongkhro" userId="a7a91740-7e8b-4dbd-9143-b6aedb25e6ea" providerId="ADAL" clId="{77C08EB9-5D16-4A9C-A3F9-F6189ABE563D}" dt="2021-09-19T13:43:03.419" v="17164" actId="478"/>
          <ac:picMkLst>
            <pc:docMk/>
            <pc:sldMk cId="2342704365" sldId="7000"/>
            <ac:picMk id="3" creationId="{953C395F-A4E9-45D1-8A40-E6744A26E12A}"/>
          </ac:picMkLst>
        </pc:picChg>
        <pc:picChg chg="add mod">
          <ac:chgData name="Patsarun Chuaisongkhro" userId="a7a91740-7e8b-4dbd-9143-b6aedb25e6ea" providerId="ADAL" clId="{77C08EB9-5D16-4A9C-A3F9-F6189ABE563D}" dt="2021-09-19T14:27:56.820" v="17353" actId="1076"/>
          <ac:picMkLst>
            <pc:docMk/>
            <pc:sldMk cId="2342704365" sldId="7000"/>
            <ac:picMk id="5" creationId="{A48B5255-B8BB-4F6B-B978-27F8F3E0C806}"/>
          </ac:picMkLst>
        </pc:picChg>
        <pc:picChg chg="add mod">
          <ac:chgData name="Patsarun Chuaisongkhro" userId="a7a91740-7e8b-4dbd-9143-b6aedb25e6ea" providerId="ADAL" clId="{77C08EB9-5D16-4A9C-A3F9-F6189ABE563D}" dt="2021-09-19T14:27:56.820" v="17353" actId="1076"/>
          <ac:picMkLst>
            <pc:docMk/>
            <pc:sldMk cId="2342704365" sldId="7000"/>
            <ac:picMk id="7" creationId="{715AE22E-371D-4407-87A7-5B4A99B46F11}"/>
          </ac:picMkLst>
        </pc:picChg>
        <pc:picChg chg="add mod">
          <ac:chgData name="Patsarun Chuaisongkhro" userId="a7a91740-7e8b-4dbd-9143-b6aedb25e6ea" providerId="ADAL" clId="{77C08EB9-5D16-4A9C-A3F9-F6189ABE563D}" dt="2021-09-19T14:07:47.290" v="17238"/>
          <ac:picMkLst>
            <pc:docMk/>
            <pc:sldMk cId="2342704365" sldId="7000"/>
            <ac:picMk id="10" creationId="{C18FADD8-7AC6-4AB4-9325-F80D8C256287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4:28:06.540" v="17354" actId="1076"/>
        <pc:sldMkLst>
          <pc:docMk/>
          <pc:sldMk cId="3336912214" sldId="7001"/>
        </pc:sldMkLst>
        <pc:spChg chg="mod">
          <ac:chgData name="Patsarun Chuaisongkhro" userId="a7a91740-7e8b-4dbd-9143-b6aedb25e6ea" providerId="ADAL" clId="{77C08EB9-5D16-4A9C-A3F9-F6189ABE563D}" dt="2021-09-19T13:47:51.710" v="17208" actId="20577"/>
          <ac:spMkLst>
            <pc:docMk/>
            <pc:sldMk cId="3336912214" sldId="7001"/>
            <ac:spMk id="9" creationId="{733C80EB-7F39-429F-BA00-F0A97018509E}"/>
          </ac:spMkLst>
        </pc:spChg>
        <pc:picChg chg="del">
          <ac:chgData name="Patsarun Chuaisongkhro" userId="a7a91740-7e8b-4dbd-9143-b6aedb25e6ea" providerId="ADAL" clId="{77C08EB9-5D16-4A9C-A3F9-F6189ABE563D}" dt="2021-09-19T13:40:13.235" v="17152" actId="478"/>
          <ac:picMkLst>
            <pc:docMk/>
            <pc:sldMk cId="3336912214" sldId="7001"/>
            <ac:picMk id="3" creationId="{953C395F-A4E9-45D1-8A40-E6744A26E12A}"/>
          </ac:picMkLst>
        </pc:picChg>
        <pc:picChg chg="add mod">
          <ac:chgData name="Patsarun Chuaisongkhro" userId="a7a91740-7e8b-4dbd-9143-b6aedb25e6ea" providerId="ADAL" clId="{77C08EB9-5D16-4A9C-A3F9-F6189ABE563D}" dt="2021-09-19T14:28:06.540" v="17354" actId="1076"/>
          <ac:picMkLst>
            <pc:docMk/>
            <pc:sldMk cId="3336912214" sldId="7001"/>
            <ac:picMk id="4" creationId="{1AE3D0C6-447A-45BD-95F4-F3545E164B9D}"/>
          </ac:picMkLst>
        </pc:picChg>
        <pc:picChg chg="add mod">
          <ac:chgData name="Patsarun Chuaisongkhro" userId="a7a91740-7e8b-4dbd-9143-b6aedb25e6ea" providerId="ADAL" clId="{77C08EB9-5D16-4A9C-A3F9-F6189ABE563D}" dt="2021-09-19T14:28:06.540" v="17354" actId="1076"/>
          <ac:picMkLst>
            <pc:docMk/>
            <pc:sldMk cId="3336912214" sldId="7001"/>
            <ac:picMk id="6" creationId="{AA210040-7535-41CE-83E3-E41568F6AE8A}"/>
          </ac:picMkLst>
        </pc:picChg>
        <pc:picChg chg="add mod">
          <ac:chgData name="Patsarun Chuaisongkhro" userId="a7a91740-7e8b-4dbd-9143-b6aedb25e6ea" providerId="ADAL" clId="{77C08EB9-5D16-4A9C-A3F9-F6189ABE563D}" dt="2021-09-19T14:06:56.881" v="17231" actId="1076"/>
          <ac:picMkLst>
            <pc:docMk/>
            <pc:sldMk cId="3336912214" sldId="7001"/>
            <ac:picMk id="10" creationId="{95268AF8-4242-4B84-8BCF-991AE7F43F9B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4:58:57.443" v="17483" actId="20577"/>
        <pc:sldMkLst>
          <pc:docMk/>
          <pc:sldMk cId="2910305402" sldId="7002"/>
        </pc:sldMkLst>
        <pc:spChg chg="mod">
          <ac:chgData name="Patsarun Chuaisongkhro" userId="a7a91740-7e8b-4dbd-9143-b6aedb25e6ea" providerId="ADAL" clId="{77C08EB9-5D16-4A9C-A3F9-F6189ABE563D}" dt="2021-09-19T14:58:57.443" v="17483" actId="20577"/>
          <ac:spMkLst>
            <pc:docMk/>
            <pc:sldMk cId="2910305402" sldId="7002"/>
            <ac:spMk id="9" creationId="{733C80EB-7F39-429F-BA00-F0A97018509E}"/>
          </ac:spMkLst>
        </pc:spChg>
        <pc:picChg chg="add del mod">
          <ac:chgData name="Patsarun Chuaisongkhro" userId="a7a91740-7e8b-4dbd-9143-b6aedb25e6ea" providerId="ADAL" clId="{77C08EB9-5D16-4A9C-A3F9-F6189ABE563D}" dt="2021-09-19T14:08:49.925" v="17239" actId="478"/>
          <ac:picMkLst>
            <pc:docMk/>
            <pc:sldMk cId="2910305402" sldId="7002"/>
            <ac:picMk id="3" creationId="{5D432973-81EA-4BCA-830E-5E5834EFDB64}"/>
          </ac:picMkLst>
        </pc:picChg>
        <pc:picChg chg="del">
          <ac:chgData name="Patsarun Chuaisongkhro" userId="a7a91740-7e8b-4dbd-9143-b6aedb25e6ea" providerId="ADAL" clId="{77C08EB9-5D16-4A9C-A3F9-F6189ABE563D}" dt="2021-09-19T14:05:05.541" v="17225" actId="478"/>
          <ac:picMkLst>
            <pc:docMk/>
            <pc:sldMk cId="2910305402" sldId="7002"/>
            <ac:picMk id="5" creationId="{A48B5255-B8BB-4F6B-B978-27F8F3E0C806}"/>
          </ac:picMkLst>
        </pc:picChg>
        <pc:picChg chg="add del mod modCrop">
          <ac:chgData name="Patsarun Chuaisongkhro" userId="a7a91740-7e8b-4dbd-9143-b6aedb25e6ea" providerId="ADAL" clId="{77C08EB9-5D16-4A9C-A3F9-F6189ABE563D}" dt="2021-09-19T14:13:37.166" v="17327" actId="478"/>
          <ac:picMkLst>
            <pc:docMk/>
            <pc:sldMk cId="2910305402" sldId="7002"/>
            <ac:picMk id="6" creationId="{58636C73-F781-442C-85F1-E681D0A7439F}"/>
          </ac:picMkLst>
        </pc:picChg>
        <pc:picChg chg="del">
          <ac:chgData name="Patsarun Chuaisongkhro" userId="a7a91740-7e8b-4dbd-9143-b6aedb25e6ea" providerId="ADAL" clId="{77C08EB9-5D16-4A9C-A3F9-F6189ABE563D}" dt="2021-09-19T14:05:07.044" v="17226" actId="478"/>
          <ac:picMkLst>
            <pc:docMk/>
            <pc:sldMk cId="2910305402" sldId="7002"/>
            <ac:picMk id="7" creationId="{715AE22E-371D-4407-87A7-5B4A99B46F11}"/>
          </ac:picMkLst>
        </pc:picChg>
        <pc:picChg chg="add del mod">
          <ac:chgData name="Patsarun Chuaisongkhro" userId="a7a91740-7e8b-4dbd-9143-b6aedb25e6ea" providerId="ADAL" clId="{77C08EB9-5D16-4A9C-A3F9-F6189ABE563D}" dt="2021-09-19T14:29:34.629" v="17369" actId="478"/>
          <ac:picMkLst>
            <pc:docMk/>
            <pc:sldMk cId="2910305402" sldId="7002"/>
            <ac:picMk id="11" creationId="{68B05A04-628B-42FD-867B-62394AC317AB}"/>
          </ac:picMkLst>
        </pc:picChg>
        <pc:picChg chg="add mod">
          <ac:chgData name="Patsarun Chuaisongkhro" userId="a7a91740-7e8b-4dbd-9143-b6aedb25e6ea" providerId="ADAL" clId="{77C08EB9-5D16-4A9C-A3F9-F6189ABE563D}" dt="2021-09-19T14:09:44.984" v="17250"/>
          <ac:picMkLst>
            <pc:docMk/>
            <pc:sldMk cId="2910305402" sldId="7002"/>
            <ac:picMk id="12" creationId="{645633CF-4BF8-42D3-842C-95AB7ECA720C}"/>
          </ac:picMkLst>
        </pc:picChg>
        <pc:picChg chg="add mod">
          <ac:chgData name="Patsarun Chuaisongkhro" userId="a7a91740-7e8b-4dbd-9143-b6aedb25e6ea" providerId="ADAL" clId="{77C08EB9-5D16-4A9C-A3F9-F6189ABE563D}" dt="2021-09-19T14:27:47.602" v="17352" actId="1076"/>
          <ac:picMkLst>
            <pc:docMk/>
            <pc:sldMk cId="2910305402" sldId="7002"/>
            <ac:picMk id="14" creationId="{068B3829-CEF1-40DF-A6CF-B0EBA3762EEC}"/>
          </ac:picMkLst>
        </pc:picChg>
        <pc:picChg chg="add mod">
          <ac:chgData name="Patsarun Chuaisongkhro" userId="a7a91740-7e8b-4dbd-9143-b6aedb25e6ea" providerId="ADAL" clId="{77C08EB9-5D16-4A9C-A3F9-F6189ABE563D}" dt="2021-09-19T14:29:59.810" v="17374" actId="1076"/>
          <ac:picMkLst>
            <pc:docMk/>
            <pc:sldMk cId="2910305402" sldId="7002"/>
            <ac:picMk id="16" creationId="{77F5B25C-6A17-4B18-A26E-0C94A26E0327}"/>
          </ac:picMkLst>
        </pc:picChg>
      </pc:sldChg>
      <pc:sldChg chg="addSp delSp modSp add mod ord">
        <pc:chgData name="Patsarun Chuaisongkhro" userId="a7a91740-7e8b-4dbd-9143-b6aedb25e6ea" providerId="ADAL" clId="{77C08EB9-5D16-4A9C-A3F9-F6189ABE563D}" dt="2021-09-19T14:38:27.536" v="17431"/>
        <pc:sldMkLst>
          <pc:docMk/>
          <pc:sldMk cId="1595985086" sldId="7003"/>
        </pc:sldMkLst>
        <pc:spChg chg="mod">
          <ac:chgData name="Patsarun Chuaisongkhro" userId="a7a91740-7e8b-4dbd-9143-b6aedb25e6ea" providerId="ADAL" clId="{77C08EB9-5D16-4A9C-A3F9-F6189ABE563D}" dt="2021-09-19T14:36:22.104" v="17425" actId="20577"/>
          <ac:spMkLst>
            <pc:docMk/>
            <pc:sldMk cId="1595985086" sldId="7003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19T14:28:55.799" v="17368" actId="1076"/>
          <ac:picMkLst>
            <pc:docMk/>
            <pc:sldMk cId="1595985086" sldId="7003"/>
            <ac:picMk id="3" creationId="{16BEFA0D-01C0-435A-B2EC-40E62663E572}"/>
          </ac:picMkLst>
        </pc:picChg>
        <pc:picChg chg="mod">
          <ac:chgData name="Patsarun Chuaisongkhro" userId="a7a91740-7e8b-4dbd-9143-b6aedb25e6ea" providerId="ADAL" clId="{77C08EB9-5D16-4A9C-A3F9-F6189ABE563D}" dt="2021-09-19T14:29:55.498" v="17373" actId="1076"/>
          <ac:picMkLst>
            <pc:docMk/>
            <pc:sldMk cId="1595985086" sldId="7003"/>
            <ac:picMk id="11" creationId="{68B05A04-628B-42FD-867B-62394AC317AB}"/>
          </ac:picMkLst>
        </pc:picChg>
        <pc:picChg chg="del">
          <ac:chgData name="Patsarun Chuaisongkhro" userId="a7a91740-7e8b-4dbd-9143-b6aedb25e6ea" providerId="ADAL" clId="{77C08EB9-5D16-4A9C-A3F9-F6189ABE563D}" dt="2021-09-19T14:27:17.897" v="17347" actId="478"/>
          <ac:picMkLst>
            <pc:docMk/>
            <pc:sldMk cId="1595985086" sldId="7003"/>
            <ac:picMk id="14" creationId="{068B3829-CEF1-40DF-A6CF-B0EBA3762EEC}"/>
          </ac:picMkLst>
        </pc:picChg>
      </pc:sldChg>
      <pc:sldChg chg="addSp delSp modSp add mod ord">
        <pc:chgData name="Patsarun Chuaisongkhro" userId="a7a91740-7e8b-4dbd-9143-b6aedb25e6ea" providerId="ADAL" clId="{77C08EB9-5D16-4A9C-A3F9-F6189ABE563D}" dt="2021-09-19T14:57:38.790" v="17439"/>
        <pc:sldMkLst>
          <pc:docMk/>
          <pc:sldMk cId="2211343963" sldId="7004"/>
        </pc:sldMkLst>
        <pc:spChg chg="mod">
          <ac:chgData name="Patsarun Chuaisongkhro" userId="a7a91740-7e8b-4dbd-9143-b6aedb25e6ea" providerId="ADAL" clId="{77C08EB9-5D16-4A9C-A3F9-F6189ABE563D}" dt="2021-09-19T14:35:04.488" v="17390" actId="20577"/>
          <ac:spMkLst>
            <pc:docMk/>
            <pc:sldMk cId="2211343963" sldId="7004"/>
            <ac:spMk id="9" creationId="{733C80EB-7F39-429F-BA00-F0A97018509E}"/>
          </ac:spMkLst>
        </pc:spChg>
        <pc:picChg chg="del">
          <ac:chgData name="Patsarun Chuaisongkhro" userId="a7a91740-7e8b-4dbd-9143-b6aedb25e6ea" providerId="ADAL" clId="{77C08EB9-5D16-4A9C-A3F9-F6189ABE563D}" dt="2021-09-19T14:35:20.219" v="17391" actId="478"/>
          <ac:picMkLst>
            <pc:docMk/>
            <pc:sldMk cId="2211343963" sldId="7004"/>
            <ac:picMk id="3" creationId="{16BEFA0D-01C0-435A-B2EC-40E62663E572}"/>
          </ac:picMkLst>
        </pc:picChg>
        <pc:picChg chg="del">
          <ac:chgData name="Patsarun Chuaisongkhro" userId="a7a91740-7e8b-4dbd-9143-b6aedb25e6ea" providerId="ADAL" clId="{77C08EB9-5D16-4A9C-A3F9-F6189ABE563D}" dt="2021-09-19T14:35:22.200" v="17392" actId="478"/>
          <ac:picMkLst>
            <pc:docMk/>
            <pc:sldMk cId="2211343963" sldId="7004"/>
            <ac:picMk id="11" creationId="{68B05A04-628B-42FD-867B-62394AC317AB}"/>
          </ac:picMkLst>
        </pc:picChg>
        <pc:picChg chg="add del mod">
          <ac:chgData name="Patsarun Chuaisongkhro" userId="a7a91740-7e8b-4dbd-9143-b6aedb25e6ea" providerId="ADAL" clId="{77C08EB9-5D16-4A9C-A3F9-F6189ABE563D}" dt="2021-09-19T14:53:45.633" v="17432" actId="478"/>
          <ac:picMkLst>
            <pc:docMk/>
            <pc:sldMk cId="2211343963" sldId="7004"/>
            <ac:picMk id="2050" creationId="{6E2462ED-4643-4D73-B753-2B3A35D4969A}"/>
          </ac:picMkLst>
        </pc:picChg>
        <pc:picChg chg="add mod">
          <ac:chgData name="Patsarun Chuaisongkhro" userId="a7a91740-7e8b-4dbd-9143-b6aedb25e6ea" providerId="ADAL" clId="{77C08EB9-5D16-4A9C-A3F9-F6189ABE563D}" dt="2021-09-19T14:54:11.132" v="17435" actId="1076"/>
          <ac:picMkLst>
            <pc:docMk/>
            <pc:sldMk cId="2211343963" sldId="7004"/>
            <ac:picMk id="2052" creationId="{320C067F-D648-466B-B88F-C4A5928E552E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5:01:20.151" v="17510" actId="1076"/>
        <pc:sldMkLst>
          <pc:docMk/>
          <pc:sldMk cId="650764324" sldId="7005"/>
        </pc:sldMkLst>
        <pc:spChg chg="mod">
          <ac:chgData name="Patsarun Chuaisongkhro" userId="a7a91740-7e8b-4dbd-9143-b6aedb25e6ea" providerId="ADAL" clId="{77C08EB9-5D16-4A9C-A3F9-F6189ABE563D}" dt="2021-09-19T15:01:09.523" v="17508" actId="20577"/>
          <ac:spMkLst>
            <pc:docMk/>
            <pc:sldMk cId="650764324" sldId="7005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19T15:01:17.014" v="17509" actId="1076"/>
          <ac:picMkLst>
            <pc:docMk/>
            <pc:sldMk cId="650764324" sldId="7005"/>
            <ac:picMk id="3" creationId="{55460B8A-EBC7-4BB6-9ACC-36EC2E37BBE7}"/>
          </ac:picMkLst>
        </pc:picChg>
        <pc:picChg chg="add mod">
          <ac:chgData name="Patsarun Chuaisongkhro" userId="a7a91740-7e8b-4dbd-9143-b6aedb25e6ea" providerId="ADAL" clId="{77C08EB9-5D16-4A9C-A3F9-F6189ABE563D}" dt="2021-09-19T15:01:20.151" v="17510" actId="1076"/>
          <ac:picMkLst>
            <pc:docMk/>
            <pc:sldMk cId="650764324" sldId="7005"/>
            <ac:picMk id="5" creationId="{AD5728F4-9515-4C48-930D-8D4198DD2618}"/>
          </ac:picMkLst>
        </pc:picChg>
        <pc:picChg chg="del">
          <ac:chgData name="Patsarun Chuaisongkhro" userId="a7a91740-7e8b-4dbd-9143-b6aedb25e6ea" providerId="ADAL" clId="{77C08EB9-5D16-4A9C-A3F9-F6189ABE563D}" dt="2021-09-19T14:57:56.959" v="17443" actId="478"/>
          <ac:picMkLst>
            <pc:docMk/>
            <pc:sldMk cId="650764324" sldId="7005"/>
            <ac:picMk id="12" creationId="{645633CF-4BF8-42D3-842C-95AB7ECA720C}"/>
          </ac:picMkLst>
        </pc:picChg>
        <pc:picChg chg="del">
          <ac:chgData name="Patsarun Chuaisongkhro" userId="a7a91740-7e8b-4dbd-9143-b6aedb25e6ea" providerId="ADAL" clId="{77C08EB9-5D16-4A9C-A3F9-F6189ABE563D}" dt="2021-09-19T14:57:58.734" v="17444" actId="478"/>
          <ac:picMkLst>
            <pc:docMk/>
            <pc:sldMk cId="650764324" sldId="7005"/>
            <ac:picMk id="2052" creationId="{320C067F-D648-466B-B88F-C4A5928E552E}"/>
          </ac:picMkLst>
        </pc:picChg>
        <pc:picChg chg="add del">
          <ac:chgData name="Patsarun Chuaisongkhro" userId="a7a91740-7e8b-4dbd-9143-b6aedb25e6ea" providerId="ADAL" clId="{77C08EB9-5D16-4A9C-A3F9-F6189ABE563D}" dt="2021-09-19T14:57:45.783" v="17442" actId="478"/>
          <ac:picMkLst>
            <pc:docMk/>
            <pc:sldMk cId="650764324" sldId="7005"/>
            <ac:picMk id="3074" creationId="{D15C0052-9CA2-4855-924E-ABE8695CBF77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5:18:05.381" v="17621" actId="113"/>
        <pc:sldMkLst>
          <pc:docMk/>
          <pc:sldMk cId="2350137684" sldId="7006"/>
        </pc:sldMkLst>
        <pc:spChg chg="mod">
          <ac:chgData name="Patsarun Chuaisongkhro" userId="a7a91740-7e8b-4dbd-9143-b6aedb25e6ea" providerId="ADAL" clId="{77C08EB9-5D16-4A9C-A3F9-F6189ABE563D}" dt="2021-09-19T15:07:09.069" v="17540" actId="20577"/>
          <ac:spMkLst>
            <pc:docMk/>
            <pc:sldMk cId="2350137684" sldId="7006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15:18:05.381" v="17621" actId="113"/>
          <ac:spMkLst>
            <pc:docMk/>
            <pc:sldMk cId="2350137684" sldId="7006"/>
            <ac:spMk id="9" creationId="{81FC2641-1181-498E-B8E2-36FD55C5C159}"/>
          </ac:spMkLst>
        </pc:spChg>
        <pc:picChg chg="add del mod">
          <ac:chgData name="Patsarun Chuaisongkhro" userId="a7a91740-7e8b-4dbd-9143-b6aedb25e6ea" providerId="ADAL" clId="{77C08EB9-5D16-4A9C-A3F9-F6189ABE563D}" dt="2021-09-19T15:17:34.276" v="17618" actId="478"/>
          <ac:picMkLst>
            <pc:docMk/>
            <pc:sldMk cId="2350137684" sldId="7006"/>
            <ac:picMk id="3" creationId="{502AE17C-71FE-42EB-B7CE-BEF7FFA509C5}"/>
          </ac:picMkLst>
        </pc:picChg>
        <pc:picChg chg="del">
          <ac:chgData name="Patsarun Chuaisongkhro" userId="a7a91740-7e8b-4dbd-9143-b6aedb25e6ea" providerId="ADAL" clId="{77C08EB9-5D16-4A9C-A3F9-F6189ABE563D}" dt="2021-09-19T15:07:51.259" v="17543" actId="478"/>
          <ac:picMkLst>
            <pc:docMk/>
            <pc:sldMk cId="2350137684" sldId="7006"/>
            <ac:picMk id="4" creationId="{C683FD39-4340-4D82-8523-8E6CA8550AAA}"/>
          </ac:picMkLst>
        </pc:picChg>
        <pc:picChg chg="add mod">
          <ac:chgData name="Patsarun Chuaisongkhro" userId="a7a91740-7e8b-4dbd-9143-b6aedb25e6ea" providerId="ADAL" clId="{77C08EB9-5D16-4A9C-A3F9-F6189ABE563D}" dt="2021-09-19T15:17:40.263" v="17620" actId="1076"/>
          <ac:picMkLst>
            <pc:docMk/>
            <pc:sldMk cId="2350137684" sldId="7006"/>
            <ac:picMk id="6" creationId="{CBED976F-AB2C-4468-A847-135D9DD49255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5:22:54.333" v="17675" actId="20577"/>
        <pc:sldMkLst>
          <pc:docMk/>
          <pc:sldMk cId="1014349529" sldId="7007"/>
        </pc:sldMkLst>
        <pc:spChg chg="mod">
          <ac:chgData name="Patsarun Chuaisongkhro" userId="a7a91740-7e8b-4dbd-9143-b6aedb25e6ea" providerId="ADAL" clId="{77C08EB9-5D16-4A9C-A3F9-F6189ABE563D}" dt="2021-09-19T15:22:54.333" v="17675" actId="20577"/>
          <ac:spMkLst>
            <pc:docMk/>
            <pc:sldMk cId="1014349529" sldId="7007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15:21:14.034" v="17630" actId="1076"/>
          <ac:picMkLst>
            <pc:docMk/>
            <pc:sldMk cId="1014349529" sldId="7007"/>
            <ac:picMk id="3" creationId="{BD8C81FE-DFA3-4601-87A1-1CFD7EFB7F02}"/>
          </ac:picMkLst>
        </pc:picChg>
        <pc:picChg chg="del">
          <ac:chgData name="Patsarun Chuaisongkhro" userId="a7a91740-7e8b-4dbd-9143-b6aedb25e6ea" providerId="ADAL" clId="{77C08EB9-5D16-4A9C-A3F9-F6189ABE563D}" dt="2021-09-19T15:20:46.261" v="17623" actId="478"/>
          <ac:picMkLst>
            <pc:docMk/>
            <pc:sldMk cId="1014349529" sldId="7007"/>
            <ac:picMk id="6" creationId="{CBED976F-AB2C-4468-A847-135D9DD49255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5:28:33.688" v="17693" actId="1076"/>
        <pc:sldMkLst>
          <pc:docMk/>
          <pc:sldMk cId="229204450" sldId="7008"/>
        </pc:sldMkLst>
        <pc:spChg chg="mod">
          <ac:chgData name="Patsarun Chuaisongkhro" userId="a7a91740-7e8b-4dbd-9143-b6aedb25e6ea" providerId="ADAL" clId="{77C08EB9-5D16-4A9C-A3F9-F6189ABE563D}" dt="2021-09-19T15:25:50.432" v="17682" actId="113"/>
          <ac:spMkLst>
            <pc:docMk/>
            <pc:sldMk cId="229204450" sldId="7008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9T15:24:54.501" v="17678" actId="478"/>
          <ac:picMkLst>
            <pc:docMk/>
            <pc:sldMk cId="229204450" sldId="7008"/>
            <ac:picMk id="3" creationId="{BD8C81FE-DFA3-4601-87A1-1CFD7EFB7F02}"/>
          </ac:picMkLst>
        </pc:picChg>
        <pc:picChg chg="add mod">
          <ac:chgData name="Patsarun Chuaisongkhro" userId="a7a91740-7e8b-4dbd-9143-b6aedb25e6ea" providerId="ADAL" clId="{77C08EB9-5D16-4A9C-A3F9-F6189ABE563D}" dt="2021-09-19T15:28:26.501" v="17690" actId="1076"/>
          <ac:picMkLst>
            <pc:docMk/>
            <pc:sldMk cId="229204450" sldId="7008"/>
            <ac:picMk id="4" creationId="{51F3995E-AFAD-4673-8236-8643454DFA52}"/>
          </ac:picMkLst>
        </pc:picChg>
        <pc:picChg chg="add mod">
          <ac:chgData name="Patsarun Chuaisongkhro" userId="a7a91740-7e8b-4dbd-9143-b6aedb25e6ea" providerId="ADAL" clId="{77C08EB9-5D16-4A9C-A3F9-F6189ABE563D}" dt="2021-09-19T15:28:31.748" v="17692" actId="1076"/>
          <ac:picMkLst>
            <pc:docMk/>
            <pc:sldMk cId="229204450" sldId="7008"/>
            <ac:picMk id="6" creationId="{F7E0F4AE-1441-4FA0-8583-C89A517D6828}"/>
          </ac:picMkLst>
        </pc:picChg>
        <pc:picChg chg="add mod">
          <ac:chgData name="Patsarun Chuaisongkhro" userId="a7a91740-7e8b-4dbd-9143-b6aedb25e6ea" providerId="ADAL" clId="{77C08EB9-5D16-4A9C-A3F9-F6189ABE563D}" dt="2021-09-19T15:28:33.688" v="17693" actId="1076"/>
          <ac:picMkLst>
            <pc:docMk/>
            <pc:sldMk cId="229204450" sldId="7008"/>
            <ac:picMk id="4098" creationId="{4C9CEC1C-DA56-466B-B4A6-C4871F158D95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8:29:57.613" v="18788" actId="255"/>
        <pc:sldMkLst>
          <pc:docMk/>
          <pc:sldMk cId="2058716352" sldId="7009"/>
        </pc:sldMkLst>
        <pc:spChg chg="add del mod">
          <ac:chgData name="Patsarun Chuaisongkhro" userId="a7a91740-7e8b-4dbd-9143-b6aedb25e6ea" providerId="ADAL" clId="{77C08EB9-5D16-4A9C-A3F9-F6189ABE563D}" dt="2021-09-19T17:32:55.779" v="18328" actId="478"/>
          <ac:spMkLst>
            <pc:docMk/>
            <pc:sldMk cId="2058716352" sldId="7009"/>
            <ac:spMk id="2" creationId="{F47A2EF7-33F2-4771-84BB-6C671761DABA}"/>
          </ac:spMkLst>
        </pc:spChg>
        <pc:spChg chg="add del">
          <ac:chgData name="Patsarun Chuaisongkhro" userId="a7a91740-7e8b-4dbd-9143-b6aedb25e6ea" providerId="ADAL" clId="{77C08EB9-5D16-4A9C-A3F9-F6189ABE563D}" dt="2021-09-19T17:49:35.483" v="18424" actId="11529"/>
          <ac:spMkLst>
            <pc:docMk/>
            <pc:sldMk cId="2058716352" sldId="7009"/>
            <ac:spMk id="5" creationId="{FE793735-7719-478C-A77B-800B74216B7A}"/>
          </ac:spMkLst>
        </pc:spChg>
        <pc:spChg chg="add mod">
          <ac:chgData name="Patsarun Chuaisongkhro" userId="a7a91740-7e8b-4dbd-9143-b6aedb25e6ea" providerId="ADAL" clId="{77C08EB9-5D16-4A9C-A3F9-F6189ABE563D}" dt="2021-09-19T17:50:19.331" v="18430" actId="1076"/>
          <ac:spMkLst>
            <pc:docMk/>
            <pc:sldMk cId="2058716352" sldId="7009"/>
            <ac:spMk id="7" creationId="{D0D0ED32-A112-4F19-B57F-C0622282F5F8}"/>
          </ac:spMkLst>
        </pc:spChg>
        <pc:spChg chg="mod">
          <ac:chgData name="Patsarun Chuaisongkhro" userId="a7a91740-7e8b-4dbd-9143-b6aedb25e6ea" providerId="ADAL" clId="{77C08EB9-5D16-4A9C-A3F9-F6189ABE563D}" dt="2021-09-19T17:13:15.965" v="17937" actId="20577"/>
          <ac:spMkLst>
            <pc:docMk/>
            <pc:sldMk cId="2058716352" sldId="7009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18:29:57.613" v="18788" actId="255"/>
          <ac:spMkLst>
            <pc:docMk/>
            <pc:sldMk cId="2058716352" sldId="7009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17:49:22.322" v="18422" actId="1076"/>
          <ac:picMkLst>
            <pc:docMk/>
            <pc:sldMk cId="2058716352" sldId="7009"/>
            <ac:picMk id="4" creationId="{93684A5D-4A42-4D48-BB20-CB2A7C111826}"/>
          </ac:picMkLst>
        </pc:picChg>
        <pc:picChg chg="del">
          <ac:chgData name="Patsarun Chuaisongkhro" userId="a7a91740-7e8b-4dbd-9143-b6aedb25e6ea" providerId="ADAL" clId="{77C08EB9-5D16-4A9C-A3F9-F6189ABE563D}" dt="2021-09-19T17:19:25.194" v="18046" actId="478"/>
          <ac:picMkLst>
            <pc:docMk/>
            <pc:sldMk cId="2058716352" sldId="7009"/>
            <ac:picMk id="6" creationId="{CBED976F-AB2C-4468-A847-135D9DD49255}"/>
          </ac:picMkLst>
        </pc:picChg>
        <pc:picChg chg="add mod">
          <ac:chgData name="Patsarun Chuaisongkhro" userId="a7a91740-7e8b-4dbd-9143-b6aedb25e6ea" providerId="ADAL" clId="{77C08EB9-5D16-4A9C-A3F9-F6189ABE563D}" dt="2021-09-19T17:49:19.412" v="18421" actId="1076"/>
          <ac:picMkLst>
            <pc:docMk/>
            <pc:sldMk cId="2058716352" sldId="7009"/>
            <ac:picMk id="5122" creationId="{5C6C4DD9-BF7E-4A57-94FE-90341FF8EBD5}"/>
          </ac:picMkLst>
        </pc:picChg>
      </pc:sldChg>
      <pc:sldChg chg="add del ord">
        <pc:chgData name="Patsarun Chuaisongkhro" userId="a7a91740-7e8b-4dbd-9143-b6aedb25e6ea" providerId="ADAL" clId="{77C08EB9-5D16-4A9C-A3F9-F6189ABE563D}" dt="2021-09-19T17:12:26.920" v="17910" actId="47"/>
        <pc:sldMkLst>
          <pc:docMk/>
          <pc:sldMk cId="1364054848" sldId="7010"/>
        </pc:sldMkLst>
      </pc:sldChg>
      <pc:sldChg chg="add del">
        <pc:chgData name="Patsarun Chuaisongkhro" userId="a7a91740-7e8b-4dbd-9143-b6aedb25e6ea" providerId="ADAL" clId="{77C08EB9-5D16-4A9C-A3F9-F6189ABE563D}" dt="2021-09-19T18:16:49.295" v="18529" actId="47"/>
        <pc:sldMkLst>
          <pc:docMk/>
          <pc:sldMk cId="1630399570" sldId="7011"/>
        </pc:sldMkLst>
      </pc:sldChg>
      <pc:sldChg chg="addSp delSp modSp add mod">
        <pc:chgData name="Patsarun Chuaisongkhro" userId="a7a91740-7e8b-4dbd-9143-b6aedb25e6ea" providerId="ADAL" clId="{77C08EB9-5D16-4A9C-A3F9-F6189ABE563D}" dt="2021-09-19T17:06:17.536" v="17905" actId="1076"/>
        <pc:sldMkLst>
          <pc:docMk/>
          <pc:sldMk cId="1262239642" sldId="7012"/>
        </pc:sldMkLst>
        <pc:spChg chg="mod">
          <ac:chgData name="Patsarun Chuaisongkhro" userId="a7a91740-7e8b-4dbd-9143-b6aedb25e6ea" providerId="ADAL" clId="{77C08EB9-5D16-4A9C-A3F9-F6189ABE563D}" dt="2021-09-19T17:03:46.772" v="17897" actId="20577"/>
          <ac:spMkLst>
            <pc:docMk/>
            <pc:sldMk cId="1262239642" sldId="7012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17:06:13.939" v="17904" actId="1076"/>
          <ac:picMkLst>
            <pc:docMk/>
            <pc:sldMk cId="1262239642" sldId="7012"/>
            <ac:picMk id="3" creationId="{4ED5BB14-73B7-466D-B3DF-53F121293361}"/>
          </ac:picMkLst>
        </pc:picChg>
        <pc:picChg chg="del">
          <ac:chgData name="Patsarun Chuaisongkhro" userId="a7a91740-7e8b-4dbd-9143-b6aedb25e6ea" providerId="ADAL" clId="{77C08EB9-5D16-4A9C-A3F9-F6189ABE563D}" dt="2021-09-19T16:58:36.999" v="17699" actId="478"/>
          <ac:picMkLst>
            <pc:docMk/>
            <pc:sldMk cId="1262239642" sldId="7012"/>
            <ac:picMk id="4" creationId="{51F3995E-AFAD-4673-8236-8643454DFA52}"/>
          </ac:picMkLst>
        </pc:picChg>
        <pc:picChg chg="del">
          <ac:chgData name="Patsarun Chuaisongkhro" userId="a7a91740-7e8b-4dbd-9143-b6aedb25e6ea" providerId="ADAL" clId="{77C08EB9-5D16-4A9C-A3F9-F6189ABE563D}" dt="2021-09-19T16:58:35.327" v="17698" actId="478"/>
          <ac:picMkLst>
            <pc:docMk/>
            <pc:sldMk cId="1262239642" sldId="7012"/>
            <ac:picMk id="6" creationId="{F7E0F4AE-1441-4FA0-8583-C89A517D6828}"/>
          </ac:picMkLst>
        </pc:picChg>
        <pc:picChg chg="add mod">
          <ac:chgData name="Patsarun Chuaisongkhro" userId="a7a91740-7e8b-4dbd-9143-b6aedb25e6ea" providerId="ADAL" clId="{77C08EB9-5D16-4A9C-A3F9-F6189ABE563D}" dt="2021-09-19T17:06:17.536" v="17905" actId="1076"/>
          <ac:picMkLst>
            <pc:docMk/>
            <pc:sldMk cId="1262239642" sldId="7012"/>
            <ac:picMk id="7" creationId="{76994CE4-9CB6-4B96-83C5-279C83FD90EC}"/>
          </ac:picMkLst>
        </pc:picChg>
        <pc:picChg chg="del">
          <ac:chgData name="Patsarun Chuaisongkhro" userId="a7a91740-7e8b-4dbd-9143-b6aedb25e6ea" providerId="ADAL" clId="{77C08EB9-5D16-4A9C-A3F9-F6189ABE563D}" dt="2021-09-19T16:58:35.327" v="17698" actId="478"/>
          <ac:picMkLst>
            <pc:docMk/>
            <pc:sldMk cId="1262239642" sldId="7012"/>
            <ac:picMk id="4098" creationId="{4C9CEC1C-DA56-466B-B4A6-C4871F158D95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8:30:11.753" v="18790" actId="255"/>
        <pc:sldMkLst>
          <pc:docMk/>
          <pc:sldMk cId="2068897090" sldId="7013"/>
        </pc:sldMkLst>
        <pc:spChg chg="mod">
          <ac:chgData name="Patsarun Chuaisongkhro" userId="a7a91740-7e8b-4dbd-9143-b6aedb25e6ea" providerId="ADAL" clId="{77C08EB9-5D16-4A9C-A3F9-F6189ABE563D}" dt="2021-09-19T18:30:11.753" v="18790" actId="255"/>
          <ac:spMkLst>
            <pc:docMk/>
            <pc:sldMk cId="2068897090" sldId="7013"/>
            <ac:spMk id="9" creationId="{81FC2641-1181-498E-B8E2-36FD55C5C159}"/>
          </ac:spMkLst>
        </pc:spChg>
        <pc:picChg chg="add del mod">
          <ac:chgData name="Patsarun Chuaisongkhro" userId="a7a91740-7e8b-4dbd-9143-b6aedb25e6ea" providerId="ADAL" clId="{77C08EB9-5D16-4A9C-A3F9-F6189ABE563D}" dt="2021-09-19T18:12:47.769" v="18455" actId="478"/>
          <ac:picMkLst>
            <pc:docMk/>
            <pc:sldMk cId="2068897090" sldId="7013"/>
            <ac:picMk id="3" creationId="{7BD8B517-5E93-4397-9193-C7DD5D67F2C7}"/>
          </ac:picMkLst>
        </pc:picChg>
        <pc:picChg chg="add mod">
          <ac:chgData name="Patsarun Chuaisongkhro" userId="a7a91740-7e8b-4dbd-9143-b6aedb25e6ea" providerId="ADAL" clId="{77C08EB9-5D16-4A9C-A3F9-F6189ABE563D}" dt="2021-09-19T18:14:38.646" v="18507" actId="1076"/>
          <ac:picMkLst>
            <pc:docMk/>
            <pc:sldMk cId="2068897090" sldId="7013"/>
            <ac:picMk id="5" creationId="{6BF66793-C223-468D-8552-54DE6DDB5D9F}"/>
          </ac:picMkLst>
        </pc:picChg>
        <pc:picChg chg="add mod">
          <ac:chgData name="Patsarun Chuaisongkhro" userId="a7a91740-7e8b-4dbd-9143-b6aedb25e6ea" providerId="ADAL" clId="{77C08EB9-5D16-4A9C-A3F9-F6189ABE563D}" dt="2021-09-19T18:14:55.569" v="18510" actId="1076"/>
          <ac:picMkLst>
            <pc:docMk/>
            <pc:sldMk cId="2068897090" sldId="7013"/>
            <ac:picMk id="7" creationId="{DEDFD5A3-E5DD-43F4-B178-5AC598B11C22}"/>
          </ac:picMkLst>
        </pc:picChg>
        <pc:picChg chg="add mod">
          <ac:chgData name="Patsarun Chuaisongkhro" userId="a7a91740-7e8b-4dbd-9143-b6aedb25e6ea" providerId="ADAL" clId="{77C08EB9-5D16-4A9C-A3F9-F6189ABE563D}" dt="2021-09-19T18:14:50.810" v="18509" actId="1076"/>
          <ac:picMkLst>
            <pc:docMk/>
            <pc:sldMk cId="2068897090" sldId="7013"/>
            <ac:picMk id="11" creationId="{8D37C1B7-1B1E-4F80-A0AD-2710E94BAED4}"/>
          </ac:picMkLst>
        </pc:picChg>
      </pc:sldChg>
      <pc:sldChg chg="addSp modSp add mod ord">
        <pc:chgData name="Patsarun Chuaisongkhro" userId="a7a91740-7e8b-4dbd-9143-b6aedb25e6ea" providerId="ADAL" clId="{77C08EB9-5D16-4A9C-A3F9-F6189ABE563D}" dt="2021-09-19T18:30:04.365" v="18789" actId="255"/>
        <pc:sldMkLst>
          <pc:docMk/>
          <pc:sldMk cId="2472887388" sldId="7014"/>
        </pc:sldMkLst>
        <pc:spChg chg="mod">
          <ac:chgData name="Patsarun Chuaisongkhro" userId="a7a91740-7e8b-4dbd-9143-b6aedb25e6ea" providerId="ADAL" clId="{77C08EB9-5D16-4A9C-A3F9-F6189ABE563D}" dt="2021-09-19T18:30:04.365" v="18789" actId="255"/>
          <ac:spMkLst>
            <pc:docMk/>
            <pc:sldMk cId="2472887388" sldId="7014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18:10:29.309" v="18439" actId="1038"/>
          <ac:picMkLst>
            <pc:docMk/>
            <pc:sldMk cId="2472887388" sldId="7014"/>
            <ac:picMk id="3" creationId="{4E331F73-D2F4-4070-9D02-10BE2BB90771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8:30:19.379" v="18792" actId="403"/>
        <pc:sldMkLst>
          <pc:docMk/>
          <pc:sldMk cId="3235193005" sldId="7015"/>
        </pc:sldMkLst>
        <pc:spChg chg="mod">
          <ac:chgData name="Patsarun Chuaisongkhro" userId="a7a91740-7e8b-4dbd-9143-b6aedb25e6ea" providerId="ADAL" clId="{77C08EB9-5D16-4A9C-A3F9-F6189ABE563D}" dt="2021-09-19T18:30:19.379" v="18792" actId="403"/>
          <ac:spMkLst>
            <pc:docMk/>
            <pc:sldMk cId="3235193005" sldId="7015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18:16:31.082" v="18528" actId="1076"/>
          <ac:picMkLst>
            <pc:docMk/>
            <pc:sldMk cId="3235193005" sldId="7015"/>
            <ac:picMk id="3" creationId="{642D50AC-91E5-4552-B596-7183163A5991}"/>
          </ac:picMkLst>
        </pc:picChg>
        <pc:picChg chg="del">
          <ac:chgData name="Patsarun Chuaisongkhro" userId="a7a91740-7e8b-4dbd-9143-b6aedb25e6ea" providerId="ADAL" clId="{77C08EB9-5D16-4A9C-A3F9-F6189ABE563D}" dt="2021-09-19T18:15:47.063" v="18522" actId="478"/>
          <ac:picMkLst>
            <pc:docMk/>
            <pc:sldMk cId="3235193005" sldId="7015"/>
            <ac:picMk id="5" creationId="{6BF66793-C223-468D-8552-54DE6DDB5D9F}"/>
          </ac:picMkLst>
        </pc:picChg>
        <pc:picChg chg="del">
          <ac:chgData name="Patsarun Chuaisongkhro" userId="a7a91740-7e8b-4dbd-9143-b6aedb25e6ea" providerId="ADAL" clId="{77C08EB9-5D16-4A9C-A3F9-F6189ABE563D}" dt="2021-09-19T18:15:49.139" v="18523" actId="478"/>
          <ac:picMkLst>
            <pc:docMk/>
            <pc:sldMk cId="3235193005" sldId="7015"/>
            <ac:picMk id="7" creationId="{DEDFD5A3-E5DD-43F4-B178-5AC598B11C22}"/>
          </ac:picMkLst>
        </pc:picChg>
        <pc:picChg chg="del">
          <ac:chgData name="Patsarun Chuaisongkhro" userId="a7a91740-7e8b-4dbd-9143-b6aedb25e6ea" providerId="ADAL" clId="{77C08EB9-5D16-4A9C-A3F9-F6189ABE563D}" dt="2021-09-19T18:15:49.139" v="18523" actId="478"/>
          <ac:picMkLst>
            <pc:docMk/>
            <pc:sldMk cId="3235193005" sldId="7015"/>
            <ac:picMk id="11" creationId="{8D37C1B7-1B1E-4F80-A0AD-2710E94BAED4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20T15:12:40.304" v="21872" actId="20577"/>
        <pc:sldMkLst>
          <pc:docMk/>
          <pc:sldMk cId="1134261134" sldId="7016"/>
        </pc:sldMkLst>
        <pc:spChg chg="add del mod">
          <ac:chgData name="Patsarun Chuaisongkhro" userId="a7a91740-7e8b-4dbd-9143-b6aedb25e6ea" providerId="ADAL" clId="{77C08EB9-5D16-4A9C-A3F9-F6189ABE563D}" dt="2021-09-19T18:28:01.975" v="18770" actId="478"/>
          <ac:spMkLst>
            <pc:docMk/>
            <pc:sldMk cId="1134261134" sldId="7016"/>
            <ac:spMk id="4" creationId="{1592A568-DFC4-4DFD-A37A-FD06F73BC1B0}"/>
          </ac:spMkLst>
        </pc:spChg>
        <pc:spChg chg="mod">
          <ac:chgData name="Patsarun Chuaisongkhro" userId="a7a91740-7e8b-4dbd-9143-b6aedb25e6ea" providerId="ADAL" clId="{77C08EB9-5D16-4A9C-A3F9-F6189ABE563D}" dt="2021-09-19T18:23:37.962" v="18554" actId="20577"/>
          <ac:spMkLst>
            <pc:docMk/>
            <pc:sldMk cId="1134261134" sldId="7016"/>
            <ac:spMk id="8" creationId="{069EF958-B018-4A3F-B37F-FC76D1895D41}"/>
          </ac:spMkLst>
        </pc:spChg>
        <pc:spChg chg="add del mod">
          <ac:chgData name="Patsarun Chuaisongkhro" userId="a7a91740-7e8b-4dbd-9143-b6aedb25e6ea" providerId="ADAL" clId="{77C08EB9-5D16-4A9C-A3F9-F6189ABE563D}" dt="2021-09-20T15:12:40.304" v="21872" actId="20577"/>
          <ac:spMkLst>
            <pc:docMk/>
            <pc:sldMk cId="1134261134" sldId="7016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9T18:24:15.065" v="18556" actId="478"/>
          <ac:picMkLst>
            <pc:docMk/>
            <pc:sldMk cId="1134261134" sldId="7016"/>
            <ac:picMk id="3" creationId="{4E331F73-D2F4-4070-9D02-10BE2BB90771}"/>
          </ac:picMkLst>
        </pc:picChg>
        <pc:picChg chg="add del">
          <ac:chgData name="Patsarun Chuaisongkhro" userId="a7a91740-7e8b-4dbd-9143-b6aedb25e6ea" providerId="ADAL" clId="{77C08EB9-5D16-4A9C-A3F9-F6189ABE563D}" dt="2021-09-19T18:33:14.256" v="18794" actId="478"/>
          <ac:picMkLst>
            <pc:docMk/>
            <pc:sldMk cId="1134261134" sldId="7016"/>
            <ac:picMk id="6" creationId="{97507F5A-25F1-4A50-9D65-8AE3AC516ED5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8:38:33.957" v="18915" actId="20577"/>
        <pc:sldMkLst>
          <pc:docMk/>
          <pc:sldMk cId="764315989" sldId="7017"/>
        </pc:sldMkLst>
        <pc:spChg chg="mod">
          <ac:chgData name="Patsarun Chuaisongkhro" userId="a7a91740-7e8b-4dbd-9143-b6aedb25e6ea" providerId="ADAL" clId="{77C08EB9-5D16-4A9C-A3F9-F6189ABE563D}" dt="2021-09-19T18:38:33.957" v="18915" actId="20577"/>
          <ac:spMkLst>
            <pc:docMk/>
            <pc:sldMk cId="764315989" sldId="7017"/>
            <ac:spMk id="9" creationId="{81FC2641-1181-498E-B8E2-36FD55C5C159}"/>
          </ac:spMkLst>
        </pc:spChg>
        <pc:picChg chg="add del">
          <ac:chgData name="Patsarun Chuaisongkhro" userId="a7a91740-7e8b-4dbd-9143-b6aedb25e6ea" providerId="ADAL" clId="{77C08EB9-5D16-4A9C-A3F9-F6189ABE563D}" dt="2021-09-19T18:34:25.227" v="18802" actId="22"/>
          <ac:picMkLst>
            <pc:docMk/>
            <pc:sldMk cId="764315989" sldId="7017"/>
            <ac:picMk id="3" creationId="{7008B51A-0F85-402B-BD7B-9D7D42597B52}"/>
          </ac:picMkLst>
        </pc:picChg>
        <pc:picChg chg="add del mod">
          <ac:chgData name="Patsarun Chuaisongkhro" userId="a7a91740-7e8b-4dbd-9143-b6aedb25e6ea" providerId="ADAL" clId="{77C08EB9-5D16-4A9C-A3F9-F6189ABE563D}" dt="2021-09-19T18:34:49.830" v="18808" actId="22"/>
          <ac:picMkLst>
            <pc:docMk/>
            <pc:sldMk cId="764315989" sldId="7017"/>
            <ac:picMk id="5" creationId="{C3603218-2AA0-4A48-9F5A-EB47D04B7213}"/>
          </ac:picMkLst>
        </pc:picChg>
        <pc:picChg chg="add mod">
          <ac:chgData name="Patsarun Chuaisongkhro" userId="a7a91740-7e8b-4dbd-9143-b6aedb25e6ea" providerId="ADAL" clId="{77C08EB9-5D16-4A9C-A3F9-F6189ABE563D}" dt="2021-09-19T18:38:10.953" v="18857" actId="1076"/>
          <ac:picMkLst>
            <pc:docMk/>
            <pc:sldMk cId="764315989" sldId="7017"/>
            <ac:picMk id="7" creationId="{C450BCAE-2F72-4D0B-B807-15114546E2D6}"/>
          </ac:picMkLst>
        </pc:picChg>
        <pc:picChg chg="add mod modCrop">
          <ac:chgData name="Patsarun Chuaisongkhro" userId="a7a91740-7e8b-4dbd-9143-b6aedb25e6ea" providerId="ADAL" clId="{77C08EB9-5D16-4A9C-A3F9-F6189ABE563D}" dt="2021-09-19T18:36:28.916" v="18844" actId="1076"/>
          <ac:picMkLst>
            <pc:docMk/>
            <pc:sldMk cId="764315989" sldId="7017"/>
            <ac:picMk id="11" creationId="{BCC86CEB-6065-4FA6-AEE1-FEECA82342D2}"/>
          </ac:picMkLst>
        </pc:picChg>
        <pc:picChg chg="add mod">
          <ac:chgData name="Patsarun Chuaisongkhro" userId="a7a91740-7e8b-4dbd-9143-b6aedb25e6ea" providerId="ADAL" clId="{77C08EB9-5D16-4A9C-A3F9-F6189ABE563D}" dt="2021-09-19T18:36:38.529" v="18845" actId="1076"/>
          <ac:picMkLst>
            <pc:docMk/>
            <pc:sldMk cId="764315989" sldId="7017"/>
            <ac:picMk id="13" creationId="{9C0B9D97-8378-4E50-9CAA-3688E1F9D1C9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20T15:11:04.632" v="21810" actId="1076"/>
        <pc:sldMkLst>
          <pc:docMk/>
          <pc:sldMk cId="2163710646" sldId="7018"/>
        </pc:sldMkLst>
        <pc:spChg chg="mod">
          <ac:chgData name="Patsarun Chuaisongkhro" userId="a7a91740-7e8b-4dbd-9143-b6aedb25e6ea" providerId="ADAL" clId="{77C08EB9-5D16-4A9C-A3F9-F6189ABE563D}" dt="2021-09-20T15:10:54.688" v="21809" actId="20577"/>
          <ac:spMkLst>
            <pc:docMk/>
            <pc:sldMk cId="2163710646" sldId="7018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20T15:11:04.632" v="21810" actId="1076"/>
          <ac:picMkLst>
            <pc:docMk/>
            <pc:sldMk cId="2163710646" sldId="7018"/>
            <ac:picMk id="3" creationId="{6E13C57B-6E76-4799-BEFB-55826A812F6B}"/>
          </ac:picMkLst>
        </pc:picChg>
        <pc:picChg chg="del">
          <ac:chgData name="Patsarun Chuaisongkhro" userId="a7a91740-7e8b-4dbd-9143-b6aedb25e6ea" providerId="ADAL" clId="{77C08EB9-5D16-4A9C-A3F9-F6189ABE563D}" dt="2021-09-19T18:38:00.421" v="18852" actId="478"/>
          <ac:picMkLst>
            <pc:docMk/>
            <pc:sldMk cId="2163710646" sldId="7018"/>
            <ac:picMk id="7" creationId="{C450BCAE-2F72-4D0B-B807-15114546E2D6}"/>
          </ac:picMkLst>
        </pc:picChg>
        <pc:picChg chg="del">
          <ac:chgData name="Patsarun Chuaisongkhro" userId="a7a91740-7e8b-4dbd-9143-b6aedb25e6ea" providerId="ADAL" clId="{77C08EB9-5D16-4A9C-A3F9-F6189ABE563D}" dt="2021-09-19T18:38:00.421" v="18852" actId="478"/>
          <ac:picMkLst>
            <pc:docMk/>
            <pc:sldMk cId="2163710646" sldId="7018"/>
            <ac:picMk id="11" creationId="{BCC86CEB-6065-4FA6-AEE1-FEECA82342D2}"/>
          </ac:picMkLst>
        </pc:picChg>
        <pc:picChg chg="del">
          <ac:chgData name="Patsarun Chuaisongkhro" userId="a7a91740-7e8b-4dbd-9143-b6aedb25e6ea" providerId="ADAL" clId="{77C08EB9-5D16-4A9C-A3F9-F6189ABE563D}" dt="2021-09-19T18:38:00.421" v="18852" actId="478"/>
          <ac:picMkLst>
            <pc:docMk/>
            <pc:sldMk cId="2163710646" sldId="7018"/>
            <ac:picMk id="13" creationId="{9C0B9D97-8378-4E50-9CAA-3688E1F9D1C9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8:45:17.579" v="19018" actId="1076"/>
        <pc:sldMkLst>
          <pc:docMk/>
          <pc:sldMk cId="2400620284" sldId="7019"/>
        </pc:sldMkLst>
        <pc:spChg chg="mod">
          <ac:chgData name="Patsarun Chuaisongkhro" userId="a7a91740-7e8b-4dbd-9143-b6aedb25e6ea" providerId="ADAL" clId="{77C08EB9-5D16-4A9C-A3F9-F6189ABE563D}" dt="2021-09-19T18:43:21.070" v="18976" actId="20577"/>
          <ac:spMkLst>
            <pc:docMk/>
            <pc:sldMk cId="2400620284" sldId="7019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18:45:14.602" v="19016" actId="20577"/>
          <ac:spMkLst>
            <pc:docMk/>
            <pc:sldMk cId="2400620284" sldId="7019"/>
            <ac:spMk id="9" creationId="{733C80EB-7F39-429F-BA00-F0A97018509E}"/>
          </ac:spMkLst>
        </pc:spChg>
        <pc:picChg chg="del">
          <ac:chgData name="Patsarun Chuaisongkhro" userId="a7a91740-7e8b-4dbd-9143-b6aedb25e6ea" providerId="ADAL" clId="{77C08EB9-5D16-4A9C-A3F9-F6189ABE563D}" dt="2021-09-19T18:44:56.220" v="18980" actId="478"/>
          <ac:picMkLst>
            <pc:docMk/>
            <pc:sldMk cId="2400620284" sldId="7019"/>
            <ac:picMk id="3" creationId="{691AEC27-32F6-437A-AF53-A22DC2C3AD8E}"/>
          </ac:picMkLst>
        </pc:picChg>
        <pc:picChg chg="add mod">
          <ac:chgData name="Patsarun Chuaisongkhro" userId="a7a91740-7e8b-4dbd-9143-b6aedb25e6ea" providerId="ADAL" clId="{77C08EB9-5D16-4A9C-A3F9-F6189ABE563D}" dt="2021-09-19T18:45:17.579" v="19018" actId="1076"/>
          <ac:picMkLst>
            <pc:docMk/>
            <pc:sldMk cId="2400620284" sldId="7019"/>
            <ac:picMk id="4" creationId="{D0EA8A13-8CB2-48C8-B960-BF7BF14301FC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9:10:34.263" v="19100" actId="1076"/>
        <pc:sldMkLst>
          <pc:docMk/>
          <pc:sldMk cId="748525622" sldId="7020"/>
        </pc:sldMkLst>
        <pc:spChg chg="mod">
          <ac:chgData name="Patsarun Chuaisongkhro" userId="a7a91740-7e8b-4dbd-9143-b6aedb25e6ea" providerId="ADAL" clId="{77C08EB9-5D16-4A9C-A3F9-F6189ABE563D}" dt="2021-09-19T19:07:47.060" v="19076" actId="6549"/>
          <ac:spMkLst>
            <pc:docMk/>
            <pc:sldMk cId="748525622" sldId="7020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19T19:10:34.263" v="19100" actId="1076"/>
          <ac:picMkLst>
            <pc:docMk/>
            <pc:sldMk cId="748525622" sldId="7020"/>
            <ac:picMk id="3" creationId="{E14FF792-F108-4082-9C0F-6CD506AA3153}"/>
          </ac:picMkLst>
        </pc:picChg>
        <pc:picChg chg="del">
          <ac:chgData name="Patsarun Chuaisongkhro" userId="a7a91740-7e8b-4dbd-9143-b6aedb25e6ea" providerId="ADAL" clId="{77C08EB9-5D16-4A9C-A3F9-F6189ABE563D}" dt="2021-09-19T18:54:32.121" v="19054" actId="478"/>
          <ac:picMkLst>
            <pc:docMk/>
            <pc:sldMk cId="748525622" sldId="7020"/>
            <ac:picMk id="4" creationId="{D0EA8A13-8CB2-48C8-B960-BF7BF14301FC}"/>
          </ac:picMkLst>
        </pc:picChg>
        <pc:picChg chg="add mod">
          <ac:chgData name="Patsarun Chuaisongkhro" userId="a7a91740-7e8b-4dbd-9143-b6aedb25e6ea" providerId="ADAL" clId="{77C08EB9-5D16-4A9C-A3F9-F6189ABE563D}" dt="2021-09-19T19:10:27.381" v="19099" actId="1076"/>
          <ac:picMkLst>
            <pc:docMk/>
            <pc:sldMk cId="748525622" sldId="7020"/>
            <ac:picMk id="6" creationId="{271F929D-E1C3-4D75-A33D-59D838AEFBD8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9:09:46.009" v="19095" actId="1076"/>
        <pc:sldMkLst>
          <pc:docMk/>
          <pc:sldMk cId="2251291813" sldId="7021"/>
        </pc:sldMkLst>
        <pc:spChg chg="mod">
          <ac:chgData name="Patsarun Chuaisongkhro" userId="a7a91740-7e8b-4dbd-9143-b6aedb25e6ea" providerId="ADAL" clId="{77C08EB9-5D16-4A9C-A3F9-F6189ABE563D}" dt="2021-09-19T19:08:57.380" v="19085" actId="20577"/>
          <ac:spMkLst>
            <pc:docMk/>
            <pc:sldMk cId="2251291813" sldId="7021"/>
            <ac:spMk id="9" creationId="{733C80EB-7F39-429F-BA00-F0A97018509E}"/>
          </ac:spMkLst>
        </pc:spChg>
        <pc:picChg chg="del mod">
          <ac:chgData name="Patsarun Chuaisongkhro" userId="a7a91740-7e8b-4dbd-9143-b6aedb25e6ea" providerId="ADAL" clId="{77C08EB9-5D16-4A9C-A3F9-F6189ABE563D}" dt="2021-09-19T19:08:52.673" v="19084" actId="478"/>
          <ac:picMkLst>
            <pc:docMk/>
            <pc:sldMk cId="2251291813" sldId="7021"/>
            <ac:picMk id="3" creationId="{E14FF792-F108-4082-9C0F-6CD506AA3153}"/>
          </ac:picMkLst>
        </pc:picChg>
        <pc:picChg chg="add del mod">
          <ac:chgData name="Patsarun Chuaisongkhro" userId="a7a91740-7e8b-4dbd-9143-b6aedb25e6ea" providerId="ADAL" clId="{77C08EB9-5D16-4A9C-A3F9-F6189ABE563D}" dt="2021-09-19T19:08:49.391" v="19082" actId="22"/>
          <ac:picMkLst>
            <pc:docMk/>
            <pc:sldMk cId="2251291813" sldId="7021"/>
            <ac:picMk id="4" creationId="{BAA49EB3-912C-4407-ABAC-11ECEEF9F78A}"/>
          </ac:picMkLst>
        </pc:picChg>
        <pc:picChg chg="add mod">
          <ac:chgData name="Patsarun Chuaisongkhro" userId="a7a91740-7e8b-4dbd-9143-b6aedb25e6ea" providerId="ADAL" clId="{77C08EB9-5D16-4A9C-A3F9-F6189ABE563D}" dt="2021-09-19T19:09:46.009" v="19095" actId="1076"/>
          <ac:picMkLst>
            <pc:docMk/>
            <pc:sldMk cId="2251291813" sldId="7021"/>
            <ac:picMk id="6" creationId="{BF50C16E-4F36-48FA-A61D-E91E87106DFA}"/>
          </ac:picMkLst>
        </pc:picChg>
        <pc:picChg chg="add mod">
          <ac:chgData name="Patsarun Chuaisongkhro" userId="a7a91740-7e8b-4dbd-9143-b6aedb25e6ea" providerId="ADAL" clId="{77C08EB9-5D16-4A9C-A3F9-F6189ABE563D}" dt="2021-09-19T19:09:43.097" v="19094" actId="1076"/>
          <ac:picMkLst>
            <pc:docMk/>
            <pc:sldMk cId="2251291813" sldId="7021"/>
            <ac:picMk id="10" creationId="{F90D56A0-3940-4426-AF15-902FBADE2D07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9:14:37.383" v="19115" actId="20577"/>
        <pc:sldMkLst>
          <pc:docMk/>
          <pc:sldMk cId="594598976" sldId="7022"/>
        </pc:sldMkLst>
        <pc:spChg chg="mod">
          <ac:chgData name="Patsarun Chuaisongkhro" userId="a7a91740-7e8b-4dbd-9143-b6aedb25e6ea" providerId="ADAL" clId="{77C08EB9-5D16-4A9C-A3F9-F6189ABE563D}" dt="2021-09-19T19:14:37.383" v="19115" actId="20577"/>
          <ac:spMkLst>
            <pc:docMk/>
            <pc:sldMk cId="594598976" sldId="7022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19T19:14:31.767" v="19104" actId="1076"/>
          <ac:picMkLst>
            <pc:docMk/>
            <pc:sldMk cId="594598976" sldId="7022"/>
            <ac:picMk id="3" creationId="{57C906F5-13AD-44B2-B83F-EFC747E40177}"/>
          </ac:picMkLst>
        </pc:picChg>
        <pc:picChg chg="del">
          <ac:chgData name="Patsarun Chuaisongkhro" userId="a7a91740-7e8b-4dbd-9143-b6aedb25e6ea" providerId="ADAL" clId="{77C08EB9-5D16-4A9C-A3F9-F6189ABE563D}" dt="2021-09-19T19:14:28.651" v="19102" actId="478"/>
          <ac:picMkLst>
            <pc:docMk/>
            <pc:sldMk cId="594598976" sldId="7022"/>
            <ac:picMk id="6" creationId="{BF50C16E-4F36-48FA-A61D-E91E87106DFA}"/>
          </ac:picMkLst>
        </pc:picChg>
        <pc:picChg chg="del">
          <ac:chgData name="Patsarun Chuaisongkhro" userId="a7a91740-7e8b-4dbd-9143-b6aedb25e6ea" providerId="ADAL" clId="{77C08EB9-5D16-4A9C-A3F9-F6189ABE563D}" dt="2021-09-19T19:14:28.651" v="19102" actId="478"/>
          <ac:picMkLst>
            <pc:docMk/>
            <pc:sldMk cId="594598976" sldId="7022"/>
            <ac:picMk id="10" creationId="{F90D56A0-3940-4426-AF15-902FBADE2D07}"/>
          </ac:picMkLst>
        </pc:picChg>
      </pc:sldChg>
      <pc:sldChg chg="modSp add mod">
        <pc:chgData name="Patsarun Chuaisongkhro" userId="a7a91740-7e8b-4dbd-9143-b6aedb25e6ea" providerId="ADAL" clId="{77C08EB9-5D16-4A9C-A3F9-F6189ABE563D}" dt="2021-09-20T15:16:35.967" v="21876" actId="6549"/>
        <pc:sldMkLst>
          <pc:docMk/>
          <pc:sldMk cId="380738320" sldId="7023"/>
        </pc:sldMkLst>
        <pc:spChg chg="mod">
          <ac:chgData name="Patsarun Chuaisongkhro" userId="a7a91740-7e8b-4dbd-9143-b6aedb25e6ea" providerId="ADAL" clId="{77C08EB9-5D16-4A9C-A3F9-F6189ABE563D}" dt="2021-09-19T19:15:45.713" v="19133" actId="20577"/>
          <ac:spMkLst>
            <pc:docMk/>
            <pc:sldMk cId="380738320" sldId="7023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0T15:16:35.967" v="21876" actId="6549"/>
          <ac:spMkLst>
            <pc:docMk/>
            <pc:sldMk cId="380738320" sldId="7023"/>
            <ac:spMk id="9" creationId="{81FC2641-1181-498E-B8E2-36FD55C5C159}"/>
          </ac:spMkLst>
        </pc:spChg>
      </pc:sldChg>
      <pc:sldChg chg="addSp modSp add mod">
        <pc:chgData name="Patsarun Chuaisongkhro" userId="a7a91740-7e8b-4dbd-9143-b6aedb25e6ea" providerId="ADAL" clId="{77C08EB9-5D16-4A9C-A3F9-F6189ABE563D}" dt="2021-09-20T15:16:44.120" v="21878" actId="20577"/>
        <pc:sldMkLst>
          <pc:docMk/>
          <pc:sldMk cId="1777943469" sldId="7024"/>
        </pc:sldMkLst>
        <pc:spChg chg="mod">
          <ac:chgData name="Patsarun Chuaisongkhro" userId="a7a91740-7e8b-4dbd-9143-b6aedb25e6ea" providerId="ADAL" clId="{77C08EB9-5D16-4A9C-A3F9-F6189ABE563D}" dt="2021-09-20T15:16:44.120" v="21878" actId="20577"/>
          <ac:spMkLst>
            <pc:docMk/>
            <pc:sldMk cId="1777943469" sldId="7024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19:19:49.297" v="19254" actId="1076"/>
          <ac:picMkLst>
            <pc:docMk/>
            <pc:sldMk cId="1777943469" sldId="7024"/>
            <ac:picMk id="3" creationId="{799E4493-024E-4A39-AEFF-43A7D9FBF4F8}"/>
          </ac:picMkLst>
        </pc:picChg>
      </pc:sldChg>
      <pc:sldChg chg="addSp modSp add mod">
        <pc:chgData name="Patsarun Chuaisongkhro" userId="a7a91740-7e8b-4dbd-9143-b6aedb25e6ea" providerId="ADAL" clId="{77C08EB9-5D16-4A9C-A3F9-F6189ABE563D}" dt="2021-09-20T15:16:50.992" v="21880" actId="20577"/>
        <pc:sldMkLst>
          <pc:docMk/>
          <pc:sldMk cId="3330766937" sldId="7025"/>
        </pc:sldMkLst>
        <pc:spChg chg="mod">
          <ac:chgData name="Patsarun Chuaisongkhro" userId="a7a91740-7e8b-4dbd-9143-b6aedb25e6ea" providerId="ADAL" clId="{77C08EB9-5D16-4A9C-A3F9-F6189ABE563D}" dt="2021-09-20T15:16:50.992" v="21880" actId="20577"/>
          <ac:spMkLst>
            <pc:docMk/>
            <pc:sldMk cId="3330766937" sldId="7025"/>
            <ac:spMk id="9" creationId="{81FC2641-1181-498E-B8E2-36FD55C5C159}"/>
          </ac:spMkLst>
        </pc:spChg>
        <pc:picChg chg="mod">
          <ac:chgData name="Patsarun Chuaisongkhro" userId="a7a91740-7e8b-4dbd-9143-b6aedb25e6ea" providerId="ADAL" clId="{77C08EB9-5D16-4A9C-A3F9-F6189ABE563D}" dt="2021-09-19T19:21:43.547" v="19336" actId="14100"/>
          <ac:picMkLst>
            <pc:docMk/>
            <pc:sldMk cId="3330766937" sldId="7025"/>
            <ac:picMk id="3" creationId="{799E4493-024E-4A39-AEFF-43A7D9FBF4F8}"/>
          </ac:picMkLst>
        </pc:picChg>
        <pc:picChg chg="add mod">
          <ac:chgData name="Patsarun Chuaisongkhro" userId="a7a91740-7e8b-4dbd-9143-b6aedb25e6ea" providerId="ADAL" clId="{77C08EB9-5D16-4A9C-A3F9-F6189ABE563D}" dt="2021-09-19T19:21:37.631" v="19335" actId="1076"/>
          <ac:picMkLst>
            <pc:docMk/>
            <pc:sldMk cId="3330766937" sldId="7025"/>
            <ac:picMk id="4" creationId="{FEF92E30-878C-4AFA-A9C5-FF729DB95836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19T19:30:20.314" v="19596" actId="114"/>
        <pc:sldMkLst>
          <pc:docMk/>
          <pc:sldMk cId="1101344751" sldId="7026"/>
        </pc:sldMkLst>
        <pc:spChg chg="mod">
          <ac:chgData name="Patsarun Chuaisongkhro" userId="a7a91740-7e8b-4dbd-9143-b6aedb25e6ea" providerId="ADAL" clId="{77C08EB9-5D16-4A9C-A3F9-F6189ABE563D}" dt="2021-09-19T19:30:20.314" v="19596" actId="114"/>
          <ac:spMkLst>
            <pc:docMk/>
            <pc:sldMk cId="1101344751" sldId="7026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9T19:28:31.976" v="19491" actId="478"/>
          <ac:picMkLst>
            <pc:docMk/>
            <pc:sldMk cId="1101344751" sldId="7026"/>
            <ac:picMk id="3" creationId="{799E4493-024E-4A39-AEFF-43A7D9FBF4F8}"/>
          </ac:picMkLst>
        </pc:picChg>
        <pc:picChg chg="del">
          <ac:chgData name="Patsarun Chuaisongkhro" userId="a7a91740-7e8b-4dbd-9143-b6aedb25e6ea" providerId="ADAL" clId="{77C08EB9-5D16-4A9C-A3F9-F6189ABE563D}" dt="2021-09-19T19:28:31.976" v="19491" actId="478"/>
          <ac:picMkLst>
            <pc:docMk/>
            <pc:sldMk cId="1101344751" sldId="7026"/>
            <ac:picMk id="4" creationId="{FEF92E30-878C-4AFA-A9C5-FF729DB95836}"/>
          </ac:picMkLst>
        </pc:picChg>
        <pc:picChg chg="add mod">
          <ac:chgData name="Patsarun Chuaisongkhro" userId="a7a91740-7e8b-4dbd-9143-b6aedb25e6ea" providerId="ADAL" clId="{77C08EB9-5D16-4A9C-A3F9-F6189ABE563D}" dt="2021-09-19T19:29:29.772" v="19506" actId="1076"/>
          <ac:picMkLst>
            <pc:docMk/>
            <pc:sldMk cId="1101344751" sldId="7026"/>
            <ac:picMk id="5" creationId="{5917DAC8-2768-4F5E-B10D-313B65AA2579}"/>
          </ac:picMkLst>
        </pc:picChg>
        <pc:picChg chg="add mod">
          <ac:chgData name="Patsarun Chuaisongkhro" userId="a7a91740-7e8b-4dbd-9143-b6aedb25e6ea" providerId="ADAL" clId="{77C08EB9-5D16-4A9C-A3F9-F6189ABE563D}" dt="2021-09-19T19:29:29.772" v="19506" actId="1076"/>
          <ac:picMkLst>
            <pc:docMk/>
            <pc:sldMk cId="1101344751" sldId="7026"/>
            <ac:picMk id="7" creationId="{D7715F51-CF49-4D8D-94B6-0113C7B92A66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20T14:18:08.724" v="21417" actId="20577"/>
        <pc:sldMkLst>
          <pc:docMk/>
          <pc:sldMk cId="3433897155" sldId="7027"/>
        </pc:sldMkLst>
        <pc:spChg chg="mod">
          <ac:chgData name="Patsarun Chuaisongkhro" userId="a7a91740-7e8b-4dbd-9143-b6aedb25e6ea" providerId="ADAL" clId="{77C08EB9-5D16-4A9C-A3F9-F6189ABE563D}" dt="2021-09-20T14:18:08.724" v="21417" actId="20577"/>
          <ac:spMkLst>
            <pc:docMk/>
            <pc:sldMk cId="3433897155" sldId="7027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19:34:40.475" v="19754" actId="1076"/>
          <ac:picMkLst>
            <pc:docMk/>
            <pc:sldMk cId="3433897155" sldId="7027"/>
            <ac:picMk id="3" creationId="{E2E917FD-CCDD-4DD5-B9C6-E36E36361306}"/>
          </ac:picMkLst>
        </pc:picChg>
        <pc:picChg chg="del">
          <ac:chgData name="Patsarun Chuaisongkhro" userId="a7a91740-7e8b-4dbd-9143-b6aedb25e6ea" providerId="ADAL" clId="{77C08EB9-5D16-4A9C-A3F9-F6189ABE563D}" dt="2021-09-19T19:30:36.056" v="19598" actId="478"/>
          <ac:picMkLst>
            <pc:docMk/>
            <pc:sldMk cId="3433897155" sldId="7027"/>
            <ac:picMk id="5" creationId="{5917DAC8-2768-4F5E-B10D-313B65AA2579}"/>
          </ac:picMkLst>
        </pc:picChg>
        <pc:picChg chg="del">
          <ac:chgData name="Patsarun Chuaisongkhro" userId="a7a91740-7e8b-4dbd-9143-b6aedb25e6ea" providerId="ADAL" clId="{77C08EB9-5D16-4A9C-A3F9-F6189ABE563D}" dt="2021-09-19T19:30:36.056" v="19598" actId="478"/>
          <ac:picMkLst>
            <pc:docMk/>
            <pc:sldMk cId="3433897155" sldId="7027"/>
            <ac:picMk id="7" creationId="{D7715F51-CF49-4D8D-94B6-0113C7B92A66}"/>
          </ac:picMkLst>
        </pc:picChg>
      </pc:sldChg>
      <pc:sldChg chg="modSp add del mod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3710026055" sldId="7028"/>
        </pc:sldMkLst>
        <pc:spChg chg="mod">
          <ac:chgData name="Patsarun Chuaisongkhro" userId="a7a91740-7e8b-4dbd-9143-b6aedb25e6ea" providerId="ADAL" clId="{77C08EB9-5D16-4A9C-A3F9-F6189ABE563D}" dt="2021-09-21T13:15:36.430" v="22705" actId="20577"/>
          <ac:spMkLst>
            <pc:docMk/>
            <pc:sldMk cId="3710026055" sldId="7028"/>
            <ac:spMk id="5" creationId="{CFEC974B-8E31-4422-BD30-E12A97EFA2D2}"/>
          </ac:spMkLst>
        </pc:spChg>
      </pc:sldChg>
      <pc:sldChg chg="addSp delSp modSp add del mod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3592308685" sldId="7029"/>
        </pc:sldMkLst>
        <pc:spChg chg="mod">
          <ac:chgData name="Patsarun Chuaisongkhro" userId="a7a91740-7e8b-4dbd-9143-b6aedb25e6ea" providerId="ADAL" clId="{77C08EB9-5D16-4A9C-A3F9-F6189ABE563D}" dt="2021-09-21T13:07:49.253" v="22641"/>
          <ac:spMkLst>
            <pc:docMk/>
            <pc:sldMk cId="3592308685" sldId="7029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19:47:25.344" v="19967" actId="20577"/>
          <ac:spMkLst>
            <pc:docMk/>
            <pc:sldMk cId="3592308685" sldId="7029"/>
            <ac:spMk id="9" creationId="{733C80EB-7F39-429F-BA00-F0A97018509E}"/>
          </ac:spMkLst>
        </pc:spChg>
        <pc:picChg chg="del">
          <ac:chgData name="Patsarun Chuaisongkhro" userId="a7a91740-7e8b-4dbd-9143-b6aedb25e6ea" providerId="ADAL" clId="{77C08EB9-5D16-4A9C-A3F9-F6189ABE563D}" dt="2021-09-19T19:45:59.420" v="19897" actId="478"/>
          <ac:picMkLst>
            <pc:docMk/>
            <pc:sldMk cId="3592308685" sldId="7029"/>
            <ac:picMk id="3" creationId="{691AEC27-32F6-437A-AF53-A22DC2C3AD8E}"/>
          </ac:picMkLst>
        </pc:picChg>
        <pc:picChg chg="add mod">
          <ac:chgData name="Patsarun Chuaisongkhro" userId="a7a91740-7e8b-4dbd-9143-b6aedb25e6ea" providerId="ADAL" clId="{77C08EB9-5D16-4A9C-A3F9-F6189ABE563D}" dt="2021-09-19T19:46:34.539" v="19907" actId="1076"/>
          <ac:picMkLst>
            <pc:docMk/>
            <pc:sldMk cId="3592308685" sldId="7029"/>
            <ac:picMk id="4" creationId="{5A773AAB-5F7E-41E4-B4B8-03724037FB62}"/>
          </ac:picMkLst>
        </pc:picChg>
        <pc:picChg chg="add del mod">
          <ac:chgData name="Patsarun Chuaisongkhro" userId="a7a91740-7e8b-4dbd-9143-b6aedb25e6ea" providerId="ADAL" clId="{77C08EB9-5D16-4A9C-A3F9-F6189ABE563D}" dt="2021-09-19T19:46:17.533" v="19902" actId="478"/>
          <ac:picMkLst>
            <pc:docMk/>
            <pc:sldMk cId="3592308685" sldId="7029"/>
            <ac:picMk id="5" creationId="{4FA683A9-7C8C-44E4-9E0B-09B4893497A8}"/>
          </ac:picMkLst>
        </pc:picChg>
        <pc:picChg chg="add mod">
          <ac:chgData name="Patsarun Chuaisongkhro" userId="a7a91740-7e8b-4dbd-9143-b6aedb25e6ea" providerId="ADAL" clId="{77C08EB9-5D16-4A9C-A3F9-F6189ABE563D}" dt="2021-09-19T19:48:11.118" v="19968"/>
          <ac:picMkLst>
            <pc:docMk/>
            <pc:sldMk cId="3592308685" sldId="7029"/>
            <ac:picMk id="6" creationId="{C8D48569-81F0-4262-B166-DC5ED9F430F4}"/>
          </ac:picMkLst>
        </pc:picChg>
      </pc:sldChg>
      <pc:sldChg chg="addSp 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470632543" sldId="7030"/>
        </pc:sldMkLst>
        <pc:spChg chg="mod">
          <ac:chgData name="Patsarun Chuaisongkhro" userId="a7a91740-7e8b-4dbd-9143-b6aedb25e6ea" providerId="ADAL" clId="{77C08EB9-5D16-4A9C-A3F9-F6189ABE563D}" dt="2021-09-21T13:07:55.384" v="22642"/>
          <ac:spMkLst>
            <pc:docMk/>
            <pc:sldMk cId="470632543" sldId="7030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20:24:24.207" v="20190" actId="20577"/>
          <ac:spMkLst>
            <pc:docMk/>
            <pc:sldMk cId="470632543" sldId="7030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19T20:17:17.212" v="20014" actId="1076"/>
          <ac:picMkLst>
            <pc:docMk/>
            <pc:sldMk cId="470632543" sldId="7030"/>
            <ac:picMk id="3" creationId="{095B6BC0-DC59-4693-8D78-862902E8E989}"/>
          </ac:picMkLst>
        </pc:picChg>
        <pc:picChg chg="del">
          <ac:chgData name="Patsarun Chuaisongkhro" userId="a7a91740-7e8b-4dbd-9143-b6aedb25e6ea" providerId="ADAL" clId="{77C08EB9-5D16-4A9C-A3F9-F6189ABE563D}" dt="2021-09-19T20:14:57.672" v="19985" actId="478"/>
          <ac:picMkLst>
            <pc:docMk/>
            <pc:sldMk cId="470632543" sldId="7030"/>
            <ac:picMk id="4" creationId="{5A773AAB-5F7E-41E4-B4B8-03724037FB62}"/>
          </ac:picMkLst>
        </pc:picChg>
        <pc:picChg chg="del mod">
          <ac:chgData name="Patsarun Chuaisongkhro" userId="a7a91740-7e8b-4dbd-9143-b6aedb25e6ea" providerId="ADAL" clId="{77C08EB9-5D16-4A9C-A3F9-F6189ABE563D}" dt="2021-09-19T20:14:59.415" v="19987" actId="478"/>
          <ac:picMkLst>
            <pc:docMk/>
            <pc:sldMk cId="470632543" sldId="7030"/>
            <ac:picMk id="6" creationId="{C8D48569-81F0-4262-B166-DC5ED9F430F4}"/>
          </ac:picMkLst>
        </pc:picChg>
        <pc:picChg chg="add mod">
          <ac:chgData name="Patsarun Chuaisongkhro" userId="a7a91740-7e8b-4dbd-9143-b6aedb25e6ea" providerId="ADAL" clId="{77C08EB9-5D16-4A9C-A3F9-F6189ABE563D}" dt="2021-09-19T20:17:14.059" v="20013" actId="1076"/>
          <ac:picMkLst>
            <pc:docMk/>
            <pc:sldMk cId="470632543" sldId="7030"/>
            <ac:picMk id="7" creationId="{01D1022F-BABE-4A9C-A5E3-814CFD75C6E9}"/>
          </ac:picMkLst>
        </pc:picChg>
      </pc:sldChg>
      <pc:sldChg chg="addSp 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3884649942" sldId="7031"/>
        </pc:sldMkLst>
        <pc:spChg chg="mod">
          <ac:chgData name="Patsarun Chuaisongkhro" userId="a7a91740-7e8b-4dbd-9143-b6aedb25e6ea" providerId="ADAL" clId="{77C08EB9-5D16-4A9C-A3F9-F6189ABE563D}" dt="2021-09-21T13:07:58.600" v="22643"/>
          <ac:spMkLst>
            <pc:docMk/>
            <pc:sldMk cId="3884649942" sldId="7031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20:24:17.734" v="20187" actId="20577"/>
          <ac:spMkLst>
            <pc:docMk/>
            <pc:sldMk cId="3884649942" sldId="7031"/>
            <ac:spMk id="9" creationId="{733C80EB-7F39-429F-BA00-F0A97018509E}"/>
          </ac:spMkLst>
        </pc:spChg>
        <pc:picChg chg="del">
          <ac:chgData name="Patsarun Chuaisongkhro" userId="a7a91740-7e8b-4dbd-9143-b6aedb25e6ea" providerId="ADAL" clId="{77C08EB9-5D16-4A9C-A3F9-F6189ABE563D}" dt="2021-09-19T20:21:12.734" v="20114" actId="478"/>
          <ac:picMkLst>
            <pc:docMk/>
            <pc:sldMk cId="3884649942" sldId="7031"/>
            <ac:picMk id="3" creationId="{095B6BC0-DC59-4693-8D78-862902E8E989}"/>
          </ac:picMkLst>
        </pc:picChg>
        <pc:picChg chg="add mod">
          <ac:chgData name="Patsarun Chuaisongkhro" userId="a7a91740-7e8b-4dbd-9143-b6aedb25e6ea" providerId="ADAL" clId="{77C08EB9-5D16-4A9C-A3F9-F6189ABE563D}" dt="2021-09-19T20:23:58.861" v="20178" actId="1076"/>
          <ac:picMkLst>
            <pc:docMk/>
            <pc:sldMk cId="3884649942" sldId="7031"/>
            <ac:picMk id="4" creationId="{0A552540-695A-4B25-A5D0-B0E09D7963FE}"/>
          </ac:picMkLst>
        </pc:picChg>
        <pc:picChg chg="del">
          <ac:chgData name="Patsarun Chuaisongkhro" userId="a7a91740-7e8b-4dbd-9143-b6aedb25e6ea" providerId="ADAL" clId="{77C08EB9-5D16-4A9C-A3F9-F6189ABE563D}" dt="2021-09-19T20:21:14.888" v="20115" actId="478"/>
          <ac:picMkLst>
            <pc:docMk/>
            <pc:sldMk cId="3884649942" sldId="7031"/>
            <ac:picMk id="7" creationId="{01D1022F-BABE-4A9C-A5E3-814CFD75C6E9}"/>
          </ac:picMkLst>
        </pc:picChg>
      </pc:sldChg>
      <pc:sldChg chg="addSp 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1644340255" sldId="7032"/>
        </pc:sldMkLst>
        <pc:spChg chg="mod">
          <ac:chgData name="Patsarun Chuaisongkhro" userId="a7a91740-7e8b-4dbd-9143-b6aedb25e6ea" providerId="ADAL" clId="{77C08EB9-5D16-4A9C-A3F9-F6189ABE563D}" dt="2021-09-21T13:08:02.032" v="22644"/>
          <ac:spMkLst>
            <pc:docMk/>
            <pc:sldMk cId="1644340255" sldId="7032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20:27:27.227" v="20252" actId="20577"/>
          <ac:spMkLst>
            <pc:docMk/>
            <pc:sldMk cId="1644340255" sldId="7032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19T20:31:24.316" v="20366" actId="1076"/>
          <ac:picMkLst>
            <pc:docMk/>
            <pc:sldMk cId="1644340255" sldId="7032"/>
            <ac:picMk id="3" creationId="{C7D78D02-2103-4389-9204-0E6051482901}"/>
          </ac:picMkLst>
        </pc:picChg>
        <pc:picChg chg="del">
          <ac:chgData name="Patsarun Chuaisongkhro" userId="a7a91740-7e8b-4dbd-9143-b6aedb25e6ea" providerId="ADAL" clId="{77C08EB9-5D16-4A9C-A3F9-F6189ABE563D}" dt="2021-09-19T20:25:46.789" v="20231" actId="478"/>
          <ac:picMkLst>
            <pc:docMk/>
            <pc:sldMk cId="1644340255" sldId="7032"/>
            <ac:picMk id="4" creationId="{0A552540-695A-4B25-A5D0-B0E09D7963FE}"/>
          </ac:picMkLst>
        </pc:picChg>
      </pc:sldChg>
      <pc:sldChg chg="addSp 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3817722617" sldId="7033"/>
        </pc:sldMkLst>
        <pc:spChg chg="mod">
          <ac:chgData name="Patsarun Chuaisongkhro" userId="a7a91740-7e8b-4dbd-9143-b6aedb25e6ea" providerId="ADAL" clId="{77C08EB9-5D16-4A9C-A3F9-F6189ABE563D}" dt="2021-09-21T13:08:06.010" v="22645"/>
          <ac:spMkLst>
            <pc:docMk/>
            <pc:sldMk cId="3817722617" sldId="7033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20:35:27.714" v="20398" actId="20577"/>
          <ac:spMkLst>
            <pc:docMk/>
            <pc:sldMk cId="3817722617" sldId="7033"/>
            <ac:spMk id="9" creationId="{733C80EB-7F39-429F-BA00-F0A97018509E}"/>
          </ac:spMkLst>
        </pc:spChg>
        <pc:picChg chg="del">
          <ac:chgData name="Patsarun Chuaisongkhro" userId="a7a91740-7e8b-4dbd-9143-b6aedb25e6ea" providerId="ADAL" clId="{77C08EB9-5D16-4A9C-A3F9-F6189ABE563D}" dt="2021-09-19T20:26:58.805" v="20237" actId="478"/>
          <ac:picMkLst>
            <pc:docMk/>
            <pc:sldMk cId="3817722617" sldId="7033"/>
            <ac:picMk id="3" creationId="{C7D78D02-2103-4389-9204-0E6051482901}"/>
          </ac:picMkLst>
        </pc:picChg>
        <pc:picChg chg="add del mod">
          <ac:chgData name="Patsarun Chuaisongkhro" userId="a7a91740-7e8b-4dbd-9143-b6aedb25e6ea" providerId="ADAL" clId="{77C08EB9-5D16-4A9C-A3F9-F6189ABE563D}" dt="2021-09-19T20:33:42.251" v="20369" actId="478"/>
          <ac:picMkLst>
            <pc:docMk/>
            <pc:sldMk cId="3817722617" sldId="7033"/>
            <ac:picMk id="4" creationId="{64A1F7D3-377E-4587-9E76-8784CB53B3D2}"/>
          </ac:picMkLst>
        </pc:picChg>
        <pc:picChg chg="add del mod">
          <ac:chgData name="Patsarun Chuaisongkhro" userId="a7a91740-7e8b-4dbd-9143-b6aedb25e6ea" providerId="ADAL" clId="{77C08EB9-5D16-4A9C-A3F9-F6189ABE563D}" dt="2021-09-19T20:30:52.650" v="20361" actId="478"/>
          <ac:picMkLst>
            <pc:docMk/>
            <pc:sldMk cId="3817722617" sldId="7033"/>
            <ac:picMk id="6" creationId="{F7776852-CB85-4658-88A1-9E9CF5948655}"/>
          </ac:picMkLst>
        </pc:picChg>
        <pc:picChg chg="add mod">
          <ac:chgData name="Patsarun Chuaisongkhro" userId="a7a91740-7e8b-4dbd-9143-b6aedb25e6ea" providerId="ADAL" clId="{77C08EB9-5D16-4A9C-A3F9-F6189ABE563D}" dt="2021-09-19T20:33:45.597" v="20371" actId="1076"/>
          <ac:picMkLst>
            <pc:docMk/>
            <pc:sldMk cId="3817722617" sldId="7033"/>
            <ac:picMk id="10" creationId="{89CFD8DD-3283-4DE2-9A35-FBBA1E4EFD53}"/>
          </ac:picMkLst>
        </pc:picChg>
      </pc:sldChg>
      <pc:sldChg chg="addSp 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1228973280" sldId="7034"/>
        </pc:sldMkLst>
        <pc:spChg chg="mod">
          <ac:chgData name="Patsarun Chuaisongkhro" userId="a7a91740-7e8b-4dbd-9143-b6aedb25e6ea" providerId="ADAL" clId="{77C08EB9-5D16-4A9C-A3F9-F6189ABE563D}" dt="2021-09-21T13:08:08.981" v="22646"/>
          <ac:spMkLst>
            <pc:docMk/>
            <pc:sldMk cId="1228973280" sldId="7034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20:36:32.905" v="20418" actId="20577"/>
          <ac:spMkLst>
            <pc:docMk/>
            <pc:sldMk cId="1228973280" sldId="7034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19T20:36:53.809" v="20423" actId="1076"/>
          <ac:picMkLst>
            <pc:docMk/>
            <pc:sldMk cId="1228973280" sldId="7034"/>
            <ac:picMk id="3" creationId="{E363A7DC-F38F-4EFF-A082-8DB11B8FCBCA}"/>
          </ac:picMkLst>
        </pc:picChg>
        <pc:picChg chg="del mod">
          <ac:chgData name="Patsarun Chuaisongkhro" userId="a7a91740-7e8b-4dbd-9143-b6aedb25e6ea" providerId="ADAL" clId="{77C08EB9-5D16-4A9C-A3F9-F6189ABE563D}" dt="2021-09-19T20:36:45.390" v="20420" actId="478"/>
          <ac:picMkLst>
            <pc:docMk/>
            <pc:sldMk cId="1228973280" sldId="7034"/>
            <ac:picMk id="10" creationId="{89CFD8DD-3283-4DE2-9A35-FBBA1E4EFD53}"/>
          </ac:picMkLst>
        </pc:picChg>
      </pc:sldChg>
      <pc:sldChg chg="addSp 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2997403201" sldId="7035"/>
        </pc:sldMkLst>
        <pc:spChg chg="mod">
          <ac:chgData name="Patsarun Chuaisongkhro" userId="a7a91740-7e8b-4dbd-9143-b6aedb25e6ea" providerId="ADAL" clId="{77C08EB9-5D16-4A9C-A3F9-F6189ABE563D}" dt="2021-09-21T13:08:13.611" v="22647"/>
          <ac:spMkLst>
            <pc:docMk/>
            <pc:sldMk cId="2997403201" sldId="7035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0T15:24:01.466" v="21933" actId="20577"/>
          <ac:spMkLst>
            <pc:docMk/>
            <pc:sldMk cId="2997403201" sldId="7035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9T20:41:22.606" v="20467" actId="478"/>
          <ac:picMkLst>
            <pc:docMk/>
            <pc:sldMk cId="2997403201" sldId="7035"/>
            <ac:picMk id="3" creationId="{E2E917FD-CCDD-4DD5-B9C6-E36E36361306}"/>
          </ac:picMkLst>
        </pc:picChg>
        <pc:picChg chg="add mod">
          <ac:chgData name="Patsarun Chuaisongkhro" userId="a7a91740-7e8b-4dbd-9143-b6aedb25e6ea" providerId="ADAL" clId="{77C08EB9-5D16-4A9C-A3F9-F6189ABE563D}" dt="2021-09-19T20:53:53.112" v="20754" actId="1076"/>
          <ac:picMkLst>
            <pc:docMk/>
            <pc:sldMk cId="2997403201" sldId="7035"/>
            <ac:picMk id="4" creationId="{F75F8E7B-0874-46E2-840B-E6AAA6039FB6}"/>
          </ac:picMkLst>
        </pc:picChg>
        <pc:picChg chg="add del mod">
          <ac:chgData name="Patsarun Chuaisongkhro" userId="a7a91740-7e8b-4dbd-9143-b6aedb25e6ea" providerId="ADAL" clId="{77C08EB9-5D16-4A9C-A3F9-F6189ABE563D}" dt="2021-09-19T20:55:07.839" v="20758" actId="478"/>
          <ac:picMkLst>
            <pc:docMk/>
            <pc:sldMk cId="2997403201" sldId="7035"/>
            <ac:picMk id="6" creationId="{843560BA-8ED6-4C7C-BFF8-01B2ABEC2C49}"/>
          </ac:picMkLst>
        </pc:picChg>
        <pc:picChg chg="add mod">
          <ac:chgData name="Patsarun Chuaisongkhro" userId="a7a91740-7e8b-4dbd-9143-b6aedb25e6ea" providerId="ADAL" clId="{77C08EB9-5D16-4A9C-A3F9-F6189ABE563D}" dt="2021-09-19T20:55:22.820" v="20762" actId="1076"/>
          <ac:picMkLst>
            <pc:docMk/>
            <pc:sldMk cId="2997403201" sldId="7035"/>
            <ac:picMk id="7170" creationId="{AA76B18F-F32D-4C7D-B7EB-81BF3923B867}"/>
          </ac:picMkLst>
        </pc:picChg>
      </pc:sldChg>
      <pc:sldChg chg="add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2010058863" sldId="7036"/>
        </pc:sldMkLst>
        <pc:spChg chg="mod">
          <ac:chgData name="Patsarun Chuaisongkhro" userId="a7a91740-7e8b-4dbd-9143-b6aedb25e6ea" providerId="ADAL" clId="{77C08EB9-5D16-4A9C-A3F9-F6189ABE563D}" dt="2021-09-21T13:08:16.624" v="22648"/>
          <ac:spMkLst>
            <pc:docMk/>
            <pc:sldMk cId="2010058863" sldId="7036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19T21:03:35.176" v="20839" actId="403"/>
          <ac:spMkLst>
            <pc:docMk/>
            <pc:sldMk cId="2010058863" sldId="7036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19T21:03:39.186" v="20840" actId="14100"/>
          <ac:picMkLst>
            <pc:docMk/>
            <pc:sldMk cId="2010058863" sldId="7036"/>
            <ac:picMk id="3" creationId="{A28D3110-0714-4062-A217-16206A684B7D}"/>
          </ac:picMkLst>
        </pc:picChg>
        <pc:picChg chg="mod">
          <ac:chgData name="Patsarun Chuaisongkhro" userId="a7a91740-7e8b-4dbd-9143-b6aedb25e6ea" providerId="ADAL" clId="{77C08EB9-5D16-4A9C-A3F9-F6189ABE563D}" dt="2021-09-19T21:00:28.670" v="20790" actId="1076"/>
          <ac:picMkLst>
            <pc:docMk/>
            <pc:sldMk cId="2010058863" sldId="7036"/>
            <ac:picMk id="4" creationId="{F75F8E7B-0874-46E2-840B-E6AAA6039FB6}"/>
          </ac:picMkLst>
        </pc:picChg>
        <pc:picChg chg="mod">
          <ac:chgData name="Patsarun Chuaisongkhro" userId="a7a91740-7e8b-4dbd-9143-b6aedb25e6ea" providerId="ADAL" clId="{77C08EB9-5D16-4A9C-A3F9-F6189ABE563D}" dt="2021-09-19T21:00:25.607" v="20789" actId="1076"/>
          <ac:picMkLst>
            <pc:docMk/>
            <pc:sldMk cId="2010058863" sldId="7036"/>
            <ac:picMk id="7170" creationId="{AA76B18F-F32D-4C7D-B7EB-81BF3923B867}"/>
          </ac:picMkLst>
        </pc:picChg>
      </pc:sldChg>
      <pc:sldChg chg="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2677571269" sldId="7037"/>
        </pc:sldMkLst>
        <pc:spChg chg="mod">
          <ac:chgData name="Patsarun Chuaisongkhro" userId="a7a91740-7e8b-4dbd-9143-b6aedb25e6ea" providerId="ADAL" clId="{77C08EB9-5D16-4A9C-A3F9-F6189ABE563D}" dt="2021-09-21T13:08:21.983" v="22649"/>
          <ac:spMkLst>
            <pc:docMk/>
            <pc:sldMk cId="2677571269" sldId="7037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0T15:29:33.456" v="21942" actId="113"/>
          <ac:spMkLst>
            <pc:docMk/>
            <pc:sldMk cId="2677571269" sldId="7037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19T21:00:47.181" v="20793" actId="478"/>
          <ac:picMkLst>
            <pc:docMk/>
            <pc:sldMk cId="2677571269" sldId="7037"/>
            <ac:picMk id="3" creationId="{A28D3110-0714-4062-A217-16206A684B7D}"/>
          </ac:picMkLst>
        </pc:picChg>
        <pc:picChg chg="del">
          <ac:chgData name="Patsarun Chuaisongkhro" userId="a7a91740-7e8b-4dbd-9143-b6aedb25e6ea" providerId="ADAL" clId="{77C08EB9-5D16-4A9C-A3F9-F6189ABE563D}" dt="2021-09-19T21:00:45.073" v="20792" actId="478"/>
          <ac:picMkLst>
            <pc:docMk/>
            <pc:sldMk cId="2677571269" sldId="7037"/>
            <ac:picMk id="4" creationId="{F75F8E7B-0874-46E2-840B-E6AAA6039FB6}"/>
          </ac:picMkLst>
        </pc:picChg>
        <pc:picChg chg="del">
          <ac:chgData name="Patsarun Chuaisongkhro" userId="a7a91740-7e8b-4dbd-9143-b6aedb25e6ea" providerId="ADAL" clId="{77C08EB9-5D16-4A9C-A3F9-F6189ABE563D}" dt="2021-09-19T21:00:45.073" v="20792" actId="478"/>
          <ac:picMkLst>
            <pc:docMk/>
            <pc:sldMk cId="2677571269" sldId="7037"/>
            <ac:picMk id="7170" creationId="{AA76B18F-F32D-4C7D-B7EB-81BF3923B867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20T13:51:04.277" v="21331" actId="1076"/>
        <pc:sldMkLst>
          <pc:docMk/>
          <pc:sldMk cId="643461129" sldId="7038"/>
        </pc:sldMkLst>
        <pc:spChg chg="mod">
          <ac:chgData name="Patsarun Chuaisongkhro" userId="a7a91740-7e8b-4dbd-9143-b6aedb25e6ea" providerId="ADAL" clId="{77C08EB9-5D16-4A9C-A3F9-F6189ABE563D}" dt="2021-09-20T12:42:37.169" v="21227" actId="20577"/>
          <ac:spMkLst>
            <pc:docMk/>
            <pc:sldMk cId="643461129" sldId="7038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0T13:50:47.537" v="21328" actId="20577"/>
          <ac:spMkLst>
            <pc:docMk/>
            <pc:sldMk cId="643461129" sldId="7038"/>
            <ac:spMk id="9" creationId="{733C80EB-7F39-429F-BA00-F0A97018509E}"/>
          </ac:spMkLst>
        </pc:spChg>
        <pc:picChg chg="del">
          <ac:chgData name="Patsarun Chuaisongkhro" userId="a7a91740-7e8b-4dbd-9143-b6aedb25e6ea" providerId="ADAL" clId="{77C08EB9-5D16-4A9C-A3F9-F6189ABE563D}" dt="2021-09-20T12:44:49.988" v="21229" actId="478"/>
          <ac:picMkLst>
            <pc:docMk/>
            <pc:sldMk cId="643461129" sldId="7038"/>
            <ac:picMk id="3" creationId="{57C906F5-13AD-44B2-B83F-EFC747E40177}"/>
          </ac:picMkLst>
        </pc:picChg>
        <pc:picChg chg="add del mod">
          <ac:chgData name="Patsarun Chuaisongkhro" userId="a7a91740-7e8b-4dbd-9143-b6aedb25e6ea" providerId="ADAL" clId="{77C08EB9-5D16-4A9C-A3F9-F6189ABE563D}" dt="2021-09-20T13:02:20.545" v="21272" actId="478"/>
          <ac:picMkLst>
            <pc:docMk/>
            <pc:sldMk cId="643461129" sldId="7038"/>
            <ac:picMk id="4" creationId="{0FCA87CF-D456-4067-94F7-40BF687BC8A9}"/>
          </ac:picMkLst>
        </pc:picChg>
        <pc:picChg chg="add del mod">
          <ac:chgData name="Patsarun Chuaisongkhro" userId="a7a91740-7e8b-4dbd-9143-b6aedb25e6ea" providerId="ADAL" clId="{77C08EB9-5D16-4A9C-A3F9-F6189ABE563D}" dt="2021-09-20T13:19:34.602" v="21300" actId="478"/>
          <ac:picMkLst>
            <pc:docMk/>
            <pc:sldMk cId="643461129" sldId="7038"/>
            <ac:picMk id="6" creationId="{19BDF844-7F10-4E3C-8092-33200AA25C59}"/>
          </ac:picMkLst>
        </pc:picChg>
        <pc:picChg chg="add mod">
          <ac:chgData name="Patsarun Chuaisongkhro" userId="a7a91740-7e8b-4dbd-9143-b6aedb25e6ea" providerId="ADAL" clId="{77C08EB9-5D16-4A9C-A3F9-F6189ABE563D}" dt="2021-09-20T13:51:04.277" v="21331" actId="1076"/>
          <ac:picMkLst>
            <pc:docMk/>
            <pc:sldMk cId="643461129" sldId="7038"/>
            <ac:picMk id="10" creationId="{B8B0F9F9-6C70-409D-9BC7-70CED59B2715}"/>
          </ac:picMkLst>
        </pc:picChg>
        <pc:picChg chg="add mod">
          <ac:chgData name="Patsarun Chuaisongkhro" userId="a7a91740-7e8b-4dbd-9143-b6aedb25e6ea" providerId="ADAL" clId="{77C08EB9-5D16-4A9C-A3F9-F6189ABE563D}" dt="2021-09-20T13:50:53.663" v="21329" actId="1076"/>
          <ac:picMkLst>
            <pc:docMk/>
            <pc:sldMk cId="643461129" sldId="7038"/>
            <ac:picMk id="12" creationId="{60384553-E808-4BE3-A07C-B8272FEEAC30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23T07:03:37.918" v="22957" actId="20577"/>
        <pc:sldMkLst>
          <pc:docMk/>
          <pc:sldMk cId="2138265783" sldId="7039"/>
        </pc:sldMkLst>
        <pc:spChg chg="mod">
          <ac:chgData name="Patsarun Chuaisongkhro" userId="a7a91740-7e8b-4dbd-9143-b6aedb25e6ea" providerId="ADAL" clId="{77C08EB9-5D16-4A9C-A3F9-F6189ABE563D}" dt="2021-09-20T14:16:14.402" v="21413" actId="20577"/>
          <ac:spMkLst>
            <pc:docMk/>
            <pc:sldMk cId="2138265783" sldId="7039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3T07:03:37.918" v="22957" actId="20577"/>
          <ac:spMkLst>
            <pc:docMk/>
            <pc:sldMk cId="2138265783" sldId="7039"/>
            <ac:spMk id="9" creationId="{81FC2641-1181-498E-B8E2-36FD55C5C159}"/>
          </ac:spMkLst>
        </pc:spChg>
        <pc:picChg chg="add del mod">
          <ac:chgData name="Patsarun Chuaisongkhro" userId="a7a91740-7e8b-4dbd-9143-b6aedb25e6ea" providerId="ADAL" clId="{77C08EB9-5D16-4A9C-A3F9-F6189ABE563D}" dt="2021-09-20T14:57:20.537" v="21763" actId="478"/>
          <ac:picMkLst>
            <pc:docMk/>
            <pc:sldMk cId="2138265783" sldId="7039"/>
            <ac:picMk id="3" creationId="{7C745EC1-3F5A-44D1-9C39-CC5714C63320}"/>
          </ac:picMkLst>
        </pc:picChg>
        <pc:picChg chg="add del mod">
          <ac:chgData name="Patsarun Chuaisongkhro" userId="a7a91740-7e8b-4dbd-9143-b6aedb25e6ea" providerId="ADAL" clId="{77C08EB9-5D16-4A9C-A3F9-F6189ABE563D}" dt="2021-09-20T14:57:18.692" v="21762" actId="478"/>
          <ac:picMkLst>
            <pc:docMk/>
            <pc:sldMk cId="2138265783" sldId="7039"/>
            <ac:picMk id="1026" creationId="{55EF9590-B304-4936-9C04-681883E3E9D6}"/>
          </ac:picMkLst>
        </pc:picChg>
      </pc:sldChg>
      <pc:sldChg chg="addSp delSp modSp add mod ord">
        <pc:chgData name="Patsarun Chuaisongkhro" userId="a7a91740-7e8b-4dbd-9143-b6aedb25e6ea" providerId="ADAL" clId="{77C08EB9-5D16-4A9C-A3F9-F6189ABE563D}" dt="2021-09-20T12:53:12.082" v="21271" actId="1076"/>
        <pc:sldMkLst>
          <pc:docMk/>
          <pc:sldMk cId="4236854304" sldId="7040"/>
        </pc:sldMkLst>
        <pc:spChg chg="mod">
          <ac:chgData name="Patsarun Chuaisongkhro" userId="a7a91740-7e8b-4dbd-9143-b6aedb25e6ea" providerId="ADAL" clId="{77C08EB9-5D16-4A9C-A3F9-F6189ABE563D}" dt="2021-09-20T12:51:13.591" v="21265" actId="20577"/>
          <ac:spMkLst>
            <pc:docMk/>
            <pc:sldMk cId="4236854304" sldId="7040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20T12:53:12.082" v="21271" actId="1076"/>
          <ac:picMkLst>
            <pc:docMk/>
            <pc:sldMk cId="4236854304" sldId="7040"/>
            <ac:picMk id="3" creationId="{2B171D96-A9E6-4418-AA4D-0DEB5D9D1F49}"/>
          </ac:picMkLst>
        </pc:picChg>
        <pc:picChg chg="del mod">
          <ac:chgData name="Patsarun Chuaisongkhro" userId="a7a91740-7e8b-4dbd-9143-b6aedb25e6ea" providerId="ADAL" clId="{77C08EB9-5D16-4A9C-A3F9-F6189ABE563D}" dt="2021-09-20T12:53:07.565" v="21269" actId="478"/>
          <ac:picMkLst>
            <pc:docMk/>
            <pc:sldMk cId="4236854304" sldId="7040"/>
            <ac:picMk id="4" creationId="{0FCA87CF-D456-4067-94F7-40BF687BC8A9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20T14:02:44.775" v="21399" actId="1076"/>
        <pc:sldMkLst>
          <pc:docMk/>
          <pc:sldMk cId="53876674" sldId="7041"/>
        </pc:sldMkLst>
        <pc:picChg chg="add del mod">
          <ac:chgData name="Patsarun Chuaisongkhro" userId="a7a91740-7e8b-4dbd-9143-b6aedb25e6ea" providerId="ADAL" clId="{77C08EB9-5D16-4A9C-A3F9-F6189ABE563D}" dt="2021-09-20T13:53:02.563" v="21340" actId="478"/>
          <ac:picMkLst>
            <pc:docMk/>
            <pc:sldMk cId="53876674" sldId="7041"/>
            <ac:picMk id="3" creationId="{5D068476-F7F9-49C3-A945-A4A3BACCB26E}"/>
          </ac:picMkLst>
        </pc:picChg>
        <pc:picChg chg="add del mod ord">
          <ac:chgData name="Patsarun Chuaisongkhro" userId="a7a91740-7e8b-4dbd-9143-b6aedb25e6ea" providerId="ADAL" clId="{77C08EB9-5D16-4A9C-A3F9-F6189ABE563D}" dt="2021-09-20T13:53:55.696" v="21348" actId="478"/>
          <ac:picMkLst>
            <pc:docMk/>
            <pc:sldMk cId="53876674" sldId="7041"/>
            <ac:picMk id="5" creationId="{DFA076AC-40E0-4FC6-BABE-65ED9C749620}"/>
          </ac:picMkLst>
        </pc:picChg>
        <pc:picChg chg="add del mod ord">
          <ac:chgData name="Patsarun Chuaisongkhro" userId="a7a91740-7e8b-4dbd-9143-b6aedb25e6ea" providerId="ADAL" clId="{77C08EB9-5D16-4A9C-A3F9-F6189ABE563D}" dt="2021-09-20T13:53:55.696" v="21348" actId="478"/>
          <ac:picMkLst>
            <pc:docMk/>
            <pc:sldMk cId="53876674" sldId="7041"/>
            <ac:picMk id="7" creationId="{C2BAD104-74C3-40B2-91B8-9A05D2FEC913}"/>
          </ac:picMkLst>
        </pc:picChg>
        <pc:picChg chg="del">
          <ac:chgData name="Patsarun Chuaisongkhro" userId="a7a91740-7e8b-4dbd-9143-b6aedb25e6ea" providerId="ADAL" clId="{77C08EB9-5D16-4A9C-A3F9-F6189ABE563D}" dt="2021-09-20T13:51:24.910" v="21333" actId="478"/>
          <ac:picMkLst>
            <pc:docMk/>
            <pc:sldMk cId="53876674" sldId="7041"/>
            <ac:picMk id="10" creationId="{B8B0F9F9-6C70-409D-9BC7-70CED59B2715}"/>
          </ac:picMkLst>
        </pc:picChg>
        <pc:picChg chg="del">
          <ac:chgData name="Patsarun Chuaisongkhro" userId="a7a91740-7e8b-4dbd-9143-b6aedb25e6ea" providerId="ADAL" clId="{77C08EB9-5D16-4A9C-A3F9-F6189ABE563D}" dt="2021-09-20T13:51:24.910" v="21333" actId="478"/>
          <ac:picMkLst>
            <pc:docMk/>
            <pc:sldMk cId="53876674" sldId="7041"/>
            <ac:picMk id="12" creationId="{60384553-E808-4BE3-A07C-B8272FEEAC30}"/>
          </ac:picMkLst>
        </pc:picChg>
        <pc:picChg chg="add del mod">
          <ac:chgData name="Patsarun Chuaisongkhro" userId="a7a91740-7e8b-4dbd-9143-b6aedb25e6ea" providerId="ADAL" clId="{77C08EB9-5D16-4A9C-A3F9-F6189ABE563D}" dt="2021-09-20T14:00:06.613" v="21381" actId="478"/>
          <ac:picMkLst>
            <pc:docMk/>
            <pc:sldMk cId="53876674" sldId="7041"/>
            <ac:picMk id="13" creationId="{203C402E-03F0-47AE-A06B-34DFD991378C}"/>
          </ac:picMkLst>
        </pc:picChg>
        <pc:picChg chg="add del mod">
          <ac:chgData name="Patsarun Chuaisongkhro" userId="a7a91740-7e8b-4dbd-9143-b6aedb25e6ea" providerId="ADAL" clId="{77C08EB9-5D16-4A9C-A3F9-F6189ABE563D}" dt="2021-09-20T13:57:44.836" v="21364" actId="478"/>
          <ac:picMkLst>
            <pc:docMk/>
            <pc:sldMk cId="53876674" sldId="7041"/>
            <ac:picMk id="15" creationId="{D2E57DE9-2A18-4A44-B111-D3405C6217E1}"/>
          </ac:picMkLst>
        </pc:picChg>
        <pc:picChg chg="add del mod">
          <ac:chgData name="Patsarun Chuaisongkhro" userId="a7a91740-7e8b-4dbd-9143-b6aedb25e6ea" providerId="ADAL" clId="{77C08EB9-5D16-4A9C-A3F9-F6189ABE563D}" dt="2021-09-20T13:57:44.836" v="21364" actId="478"/>
          <ac:picMkLst>
            <pc:docMk/>
            <pc:sldMk cId="53876674" sldId="7041"/>
            <ac:picMk id="17" creationId="{32551377-BFCD-4F75-A44E-1E2F20685D43}"/>
          </ac:picMkLst>
        </pc:picChg>
        <pc:picChg chg="add del mod">
          <ac:chgData name="Patsarun Chuaisongkhro" userId="a7a91740-7e8b-4dbd-9143-b6aedb25e6ea" providerId="ADAL" clId="{77C08EB9-5D16-4A9C-A3F9-F6189ABE563D}" dt="2021-09-20T13:57:44.836" v="21364" actId="478"/>
          <ac:picMkLst>
            <pc:docMk/>
            <pc:sldMk cId="53876674" sldId="7041"/>
            <ac:picMk id="19" creationId="{38D8F323-2476-48CF-9A37-CC8B6E0D1014}"/>
          </ac:picMkLst>
        </pc:picChg>
        <pc:picChg chg="add del mod">
          <ac:chgData name="Patsarun Chuaisongkhro" userId="a7a91740-7e8b-4dbd-9143-b6aedb25e6ea" providerId="ADAL" clId="{77C08EB9-5D16-4A9C-A3F9-F6189ABE563D}" dt="2021-09-20T13:57:44.836" v="21364" actId="478"/>
          <ac:picMkLst>
            <pc:docMk/>
            <pc:sldMk cId="53876674" sldId="7041"/>
            <ac:picMk id="21" creationId="{BC296891-B58A-4FA7-8609-F5F85B477C9F}"/>
          </ac:picMkLst>
        </pc:picChg>
        <pc:picChg chg="add mod">
          <ac:chgData name="Patsarun Chuaisongkhro" userId="a7a91740-7e8b-4dbd-9143-b6aedb25e6ea" providerId="ADAL" clId="{77C08EB9-5D16-4A9C-A3F9-F6189ABE563D}" dt="2021-09-20T14:02:44.775" v="21399" actId="1076"/>
          <ac:picMkLst>
            <pc:docMk/>
            <pc:sldMk cId="53876674" sldId="7041"/>
            <ac:picMk id="23" creationId="{E92593B9-814F-4B9A-A51B-30F42917D8DB}"/>
          </ac:picMkLst>
        </pc:picChg>
        <pc:picChg chg="add mod">
          <ac:chgData name="Patsarun Chuaisongkhro" userId="a7a91740-7e8b-4dbd-9143-b6aedb25e6ea" providerId="ADAL" clId="{77C08EB9-5D16-4A9C-A3F9-F6189ABE563D}" dt="2021-09-20T14:02:44.775" v="21399" actId="1076"/>
          <ac:picMkLst>
            <pc:docMk/>
            <pc:sldMk cId="53876674" sldId="7041"/>
            <ac:picMk id="25" creationId="{6F805E7E-A24A-49D4-AE82-1B837DE7C60C}"/>
          </ac:picMkLst>
        </pc:picChg>
        <pc:picChg chg="add mod">
          <ac:chgData name="Patsarun Chuaisongkhro" userId="a7a91740-7e8b-4dbd-9143-b6aedb25e6ea" providerId="ADAL" clId="{77C08EB9-5D16-4A9C-A3F9-F6189ABE563D}" dt="2021-09-20T14:02:44.775" v="21399" actId="1076"/>
          <ac:picMkLst>
            <pc:docMk/>
            <pc:sldMk cId="53876674" sldId="7041"/>
            <ac:picMk id="27" creationId="{07C8A170-D467-4423-AE98-FC174564DE5E}"/>
          </ac:picMkLst>
        </pc:picChg>
        <pc:picChg chg="add mod">
          <ac:chgData name="Patsarun Chuaisongkhro" userId="a7a91740-7e8b-4dbd-9143-b6aedb25e6ea" providerId="ADAL" clId="{77C08EB9-5D16-4A9C-A3F9-F6189ABE563D}" dt="2021-09-20T14:02:44.775" v="21399" actId="1076"/>
          <ac:picMkLst>
            <pc:docMk/>
            <pc:sldMk cId="53876674" sldId="7041"/>
            <ac:picMk id="29" creationId="{4EEC2AB2-39E0-42F4-A813-55F5630E2BC8}"/>
          </ac:picMkLst>
        </pc:picChg>
        <pc:picChg chg="add mod ord">
          <ac:chgData name="Patsarun Chuaisongkhro" userId="a7a91740-7e8b-4dbd-9143-b6aedb25e6ea" providerId="ADAL" clId="{77C08EB9-5D16-4A9C-A3F9-F6189ABE563D}" dt="2021-09-20T14:00:49.392" v="21390" actId="1076"/>
          <ac:picMkLst>
            <pc:docMk/>
            <pc:sldMk cId="53876674" sldId="7041"/>
            <ac:picMk id="31" creationId="{EF08280D-70CB-4B91-B936-28ED4658C847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20T14:50:16.084" v="21733" actId="1076"/>
        <pc:sldMkLst>
          <pc:docMk/>
          <pc:sldMk cId="1137030586" sldId="7042"/>
        </pc:sldMkLst>
        <pc:spChg chg="mod">
          <ac:chgData name="Patsarun Chuaisongkhro" userId="a7a91740-7e8b-4dbd-9143-b6aedb25e6ea" providerId="ADAL" clId="{77C08EB9-5D16-4A9C-A3F9-F6189ABE563D}" dt="2021-09-20T14:50:12.039" v="21732" actId="20577"/>
          <ac:spMkLst>
            <pc:docMk/>
            <pc:sldMk cId="1137030586" sldId="7042"/>
            <ac:spMk id="9" creationId="{733C80EB-7F39-429F-BA00-F0A97018509E}"/>
          </ac:spMkLst>
        </pc:spChg>
        <pc:picChg chg="add del mod">
          <ac:chgData name="Patsarun Chuaisongkhro" userId="a7a91740-7e8b-4dbd-9143-b6aedb25e6ea" providerId="ADAL" clId="{77C08EB9-5D16-4A9C-A3F9-F6189ABE563D}" dt="2021-09-20T14:46:45.226" v="21697" actId="478"/>
          <ac:picMkLst>
            <pc:docMk/>
            <pc:sldMk cId="1137030586" sldId="7042"/>
            <ac:picMk id="3" creationId="{76DCA043-8C46-49AF-9B7A-D7AF97917D7D}"/>
          </ac:picMkLst>
        </pc:picChg>
        <pc:picChg chg="add mod">
          <ac:chgData name="Patsarun Chuaisongkhro" userId="a7a91740-7e8b-4dbd-9143-b6aedb25e6ea" providerId="ADAL" clId="{77C08EB9-5D16-4A9C-A3F9-F6189ABE563D}" dt="2021-09-20T14:50:16.084" v="21733" actId="1076"/>
          <ac:picMkLst>
            <pc:docMk/>
            <pc:sldMk cId="1137030586" sldId="7042"/>
            <ac:picMk id="5" creationId="{8CD4846D-AF95-4B82-9CAE-1836610B22CF}"/>
          </ac:picMkLst>
        </pc:picChg>
        <pc:picChg chg="del">
          <ac:chgData name="Patsarun Chuaisongkhro" userId="a7a91740-7e8b-4dbd-9143-b6aedb25e6ea" providerId="ADAL" clId="{77C08EB9-5D16-4A9C-A3F9-F6189ABE563D}" dt="2021-09-20T14:45:10.648" v="21694" actId="478"/>
          <ac:picMkLst>
            <pc:docMk/>
            <pc:sldMk cId="1137030586" sldId="7042"/>
            <ac:picMk id="23" creationId="{E92593B9-814F-4B9A-A51B-30F42917D8DB}"/>
          </ac:picMkLst>
        </pc:picChg>
        <pc:picChg chg="del">
          <ac:chgData name="Patsarun Chuaisongkhro" userId="a7a91740-7e8b-4dbd-9143-b6aedb25e6ea" providerId="ADAL" clId="{77C08EB9-5D16-4A9C-A3F9-F6189ABE563D}" dt="2021-09-20T14:45:10.648" v="21694" actId="478"/>
          <ac:picMkLst>
            <pc:docMk/>
            <pc:sldMk cId="1137030586" sldId="7042"/>
            <ac:picMk id="25" creationId="{6F805E7E-A24A-49D4-AE82-1B837DE7C60C}"/>
          </ac:picMkLst>
        </pc:picChg>
        <pc:picChg chg="del">
          <ac:chgData name="Patsarun Chuaisongkhro" userId="a7a91740-7e8b-4dbd-9143-b6aedb25e6ea" providerId="ADAL" clId="{77C08EB9-5D16-4A9C-A3F9-F6189ABE563D}" dt="2021-09-20T14:45:10.648" v="21694" actId="478"/>
          <ac:picMkLst>
            <pc:docMk/>
            <pc:sldMk cId="1137030586" sldId="7042"/>
            <ac:picMk id="27" creationId="{07C8A170-D467-4423-AE98-FC174564DE5E}"/>
          </ac:picMkLst>
        </pc:picChg>
        <pc:picChg chg="del">
          <ac:chgData name="Patsarun Chuaisongkhro" userId="a7a91740-7e8b-4dbd-9143-b6aedb25e6ea" providerId="ADAL" clId="{77C08EB9-5D16-4A9C-A3F9-F6189ABE563D}" dt="2021-09-20T14:45:10.648" v="21694" actId="478"/>
          <ac:picMkLst>
            <pc:docMk/>
            <pc:sldMk cId="1137030586" sldId="7042"/>
            <ac:picMk id="29" creationId="{4EEC2AB2-39E0-42F4-A813-55F5630E2BC8}"/>
          </ac:picMkLst>
        </pc:picChg>
        <pc:picChg chg="del">
          <ac:chgData name="Patsarun Chuaisongkhro" userId="a7a91740-7e8b-4dbd-9143-b6aedb25e6ea" providerId="ADAL" clId="{77C08EB9-5D16-4A9C-A3F9-F6189ABE563D}" dt="2021-09-20T14:45:04.725" v="21693" actId="478"/>
          <ac:picMkLst>
            <pc:docMk/>
            <pc:sldMk cId="1137030586" sldId="7042"/>
            <ac:picMk id="31" creationId="{EF08280D-70CB-4B91-B936-28ED4658C847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20T15:23:04.725" v="21921" actId="1076"/>
        <pc:sldMkLst>
          <pc:docMk/>
          <pc:sldMk cId="856855042" sldId="7043"/>
        </pc:sldMkLst>
        <pc:spChg chg="mod">
          <ac:chgData name="Patsarun Chuaisongkhro" userId="a7a91740-7e8b-4dbd-9143-b6aedb25e6ea" providerId="ADAL" clId="{77C08EB9-5D16-4A9C-A3F9-F6189ABE563D}" dt="2021-09-20T14:56:02.471" v="21757" actId="15"/>
          <ac:spMkLst>
            <pc:docMk/>
            <pc:sldMk cId="856855042" sldId="7043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20T14:55:15.012" v="21745" actId="478"/>
          <ac:picMkLst>
            <pc:docMk/>
            <pc:sldMk cId="856855042" sldId="7043"/>
            <ac:picMk id="3" creationId="{7C745EC1-3F5A-44D1-9C39-CC5714C63320}"/>
          </ac:picMkLst>
        </pc:picChg>
        <pc:picChg chg="del mod">
          <ac:chgData name="Patsarun Chuaisongkhro" userId="a7a91740-7e8b-4dbd-9143-b6aedb25e6ea" providerId="ADAL" clId="{77C08EB9-5D16-4A9C-A3F9-F6189ABE563D}" dt="2021-09-20T14:55:13.180" v="21744" actId="478"/>
          <ac:picMkLst>
            <pc:docMk/>
            <pc:sldMk cId="856855042" sldId="7043"/>
            <ac:picMk id="1026" creationId="{55EF9590-B304-4936-9C04-681883E3E9D6}"/>
          </ac:picMkLst>
        </pc:picChg>
        <pc:picChg chg="add mod">
          <ac:chgData name="Patsarun Chuaisongkhro" userId="a7a91740-7e8b-4dbd-9143-b6aedb25e6ea" providerId="ADAL" clId="{77C08EB9-5D16-4A9C-A3F9-F6189ABE563D}" dt="2021-09-20T15:23:04.725" v="21921" actId="1076"/>
          <ac:picMkLst>
            <pc:docMk/>
            <pc:sldMk cId="856855042" sldId="7043"/>
            <ac:picMk id="2050" creationId="{AB644E58-9C39-4C61-A0A7-D59371C7BBAB}"/>
          </ac:picMkLst>
        </pc:picChg>
      </pc:sldChg>
      <pc:sldChg chg="add del">
        <pc:chgData name="Patsarun Chuaisongkhro" userId="a7a91740-7e8b-4dbd-9143-b6aedb25e6ea" providerId="ADAL" clId="{77C08EB9-5D16-4A9C-A3F9-F6189ABE563D}" dt="2021-09-20T14:59:24.225" v="21779" actId="47"/>
        <pc:sldMkLst>
          <pc:docMk/>
          <pc:sldMk cId="3682639046" sldId="7044"/>
        </pc:sldMkLst>
      </pc:sldChg>
      <pc:sldChg chg="addSp delSp modSp add mod modNotesTx">
        <pc:chgData name="Patsarun Chuaisongkhro" userId="a7a91740-7e8b-4dbd-9143-b6aedb25e6ea" providerId="ADAL" clId="{77C08EB9-5D16-4A9C-A3F9-F6189ABE563D}" dt="2021-09-20T15:23:11.813" v="21922" actId="1076"/>
        <pc:sldMkLst>
          <pc:docMk/>
          <pc:sldMk cId="3032839502" sldId="7045"/>
        </pc:sldMkLst>
        <pc:spChg chg="mod">
          <ac:chgData name="Patsarun Chuaisongkhro" userId="a7a91740-7e8b-4dbd-9143-b6aedb25e6ea" providerId="ADAL" clId="{77C08EB9-5D16-4A9C-A3F9-F6189ABE563D}" dt="2021-09-20T14:57:42.951" v="21765" actId="14"/>
          <ac:spMkLst>
            <pc:docMk/>
            <pc:sldMk cId="3032839502" sldId="7045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20T14:57:45.402" v="21766" actId="478"/>
          <ac:picMkLst>
            <pc:docMk/>
            <pc:sldMk cId="3032839502" sldId="7045"/>
            <ac:picMk id="2050" creationId="{AB644E58-9C39-4C61-A0A7-D59371C7BBAB}"/>
          </ac:picMkLst>
        </pc:picChg>
        <pc:picChg chg="add mod">
          <ac:chgData name="Patsarun Chuaisongkhro" userId="a7a91740-7e8b-4dbd-9143-b6aedb25e6ea" providerId="ADAL" clId="{77C08EB9-5D16-4A9C-A3F9-F6189ABE563D}" dt="2021-09-20T15:23:11.813" v="21922" actId="1076"/>
          <ac:picMkLst>
            <pc:docMk/>
            <pc:sldMk cId="3032839502" sldId="7045"/>
            <ac:picMk id="3074" creationId="{BE15529D-DB84-4791-AFE7-EECAE96FBC40}"/>
          </ac:picMkLst>
        </pc:picChg>
      </pc:sldChg>
      <pc:sldChg chg="addSp delSp modSp add mod modNotesTx">
        <pc:chgData name="Patsarun Chuaisongkhro" userId="a7a91740-7e8b-4dbd-9143-b6aedb25e6ea" providerId="ADAL" clId="{77C08EB9-5D16-4A9C-A3F9-F6189ABE563D}" dt="2021-09-20T15:23:19.503" v="21923" actId="1076"/>
        <pc:sldMkLst>
          <pc:docMk/>
          <pc:sldMk cId="570657764" sldId="7046"/>
        </pc:sldMkLst>
        <pc:spChg chg="mod">
          <ac:chgData name="Patsarun Chuaisongkhro" userId="a7a91740-7e8b-4dbd-9143-b6aedb25e6ea" providerId="ADAL" clId="{77C08EB9-5D16-4A9C-A3F9-F6189ABE563D}" dt="2021-09-20T15:22:43.945" v="21919" actId="20577"/>
          <ac:spMkLst>
            <pc:docMk/>
            <pc:sldMk cId="570657764" sldId="7046"/>
            <ac:spMk id="9" creationId="{81FC2641-1181-498E-B8E2-36FD55C5C159}"/>
          </ac:spMkLst>
        </pc:spChg>
        <pc:picChg chg="add del mod">
          <ac:chgData name="Patsarun Chuaisongkhro" userId="a7a91740-7e8b-4dbd-9143-b6aedb25e6ea" providerId="ADAL" clId="{77C08EB9-5D16-4A9C-A3F9-F6189ABE563D}" dt="2021-09-20T15:02:58.943" v="21793" actId="478"/>
          <ac:picMkLst>
            <pc:docMk/>
            <pc:sldMk cId="570657764" sldId="7046"/>
            <ac:picMk id="3" creationId="{8DB95A67-9326-45EB-8759-D72167171940}"/>
          </ac:picMkLst>
        </pc:picChg>
        <pc:picChg chg="add mod">
          <ac:chgData name="Patsarun Chuaisongkhro" userId="a7a91740-7e8b-4dbd-9143-b6aedb25e6ea" providerId="ADAL" clId="{77C08EB9-5D16-4A9C-A3F9-F6189ABE563D}" dt="2021-09-20T15:23:19.503" v="21923" actId="1076"/>
          <ac:picMkLst>
            <pc:docMk/>
            <pc:sldMk cId="570657764" sldId="7046"/>
            <ac:picMk id="5" creationId="{BF3CC7AA-A2EF-4AC3-8459-61DA9EFEB1D8}"/>
          </ac:picMkLst>
        </pc:picChg>
        <pc:picChg chg="del mod">
          <ac:chgData name="Patsarun Chuaisongkhro" userId="a7a91740-7e8b-4dbd-9143-b6aedb25e6ea" providerId="ADAL" clId="{77C08EB9-5D16-4A9C-A3F9-F6189ABE563D}" dt="2021-09-20T15:00:33.510" v="21784" actId="478"/>
          <ac:picMkLst>
            <pc:docMk/>
            <pc:sldMk cId="570657764" sldId="7046"/>
            <ac:picMk id="3074" creationId="{BE15529D-DB84-4791-AFE7-EECAE96FBC40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20T15:11:59.523" v="21846" actId="1076"/>
        <pc:sldMkLst>
          <pc:docMk/>
          <pc:sldMk cId="1970564072" sldId="7047"/>
        </pc:sldMkLst>
        <pc:spChg chg="mod">
          <ac:chgData name="Patsarun Chuaisongkhro" userId="a7a91740-7e8b-4dbd-9143-b6aedb25e6ea" providerId="ADAL" clId="{77C08EB9-5D16-4A9C-A3F9-F6189ABE563D}" dt="2021-09-20T15:11:52.242" v="21844" actId="20577"/>
          <ac:spMkLst>
            <pc:docMk/>
            <pc:sldMk cId="1970564072" sldId="7047"/>
            <ac:spMk id="9" creationId="{81FC2641-1181-498E-B8E2-36FD55C5C159}"/>
          </ac:spMkLst>
        </pc:spChg>
        <pc:picChg chg="del">
          <ac:chgData name="Patsarun Chuaisongkhro" userId="a7a91740-7e8b-4dbd-9143-b6aedb25e6ea" providerId="ADAL" clId="{77C08EB9-5D16-4A9C-A3F9-F6189ABE563D}" dt="2021-09-20T15:09:56.101" v="21802" actId="478"/>
          <ac:picMkLst>
            <pc:docMk/>
            <pc:sldMk cId="1970564072" sldId="7047"/>
            <ac:picMk id="3" creationId="{6E13C57B-6E76-4799-BEFB-55826A812F6B}"/>
          </ac:picMkLst>
        </pc:picChg>
        <pc:picChg chg="add del mod">
          <ac:chgData name="Patsarun Chuaisongkhro" userId="a7a91740-7e8b-4dbd-9143-b6aedb25e6ea" providerId="ADAL" clId="{77C08EB9-5D16-4A9C-A3F9-F6189ABE563D}" dt="2021-09-20T15:10:42.433" v="21806" actId="478"/>
          <ac:picMkLst>
            <pc:docMk/>
            <pc:sldMk cId="1970564072" sldId="7047"/>
            <ac:picMk id="4" creationId="{991D0477-D9F8-496D-966B-24B7856E9596}"/>
          </ac:picMkLst>
        </pc:picChg>
        <pc:picChg chg="add mod">
          <ac:chgData name="Patsarun Chuaisongkhro" userId="a7a91740-7e8b-4dbd-9143-b6aedb25e6ea" providerId="ADAL" clId="{77C08EB9-5D16-4A9C-A3F9-F6189ABE563D}" dt="2021-09-20T15:11:59.523" v="21846" actId="1076"/>
          <ac:picMkLst>
            <pc:docMk/>
            <pc:sldMk cId="1970564072" sldId="7047"/>
            <ac:picMk id="6" creationId="{62F870B3-F477-419D-86E2-99AB66F0113C}"/>
          </ac:picMkLst>
        </pc:picChg>
      </pc:sldChg>
      <pc:sldChg chg="modSp add del mod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338793057" sldId="7048"/>
        </pc:sldMkLst>
        <pc:spChg chg="mod">
          <ac:chgData name="Patsarun Chuaisongkhro" userId="a7a91740-7e8b-4dbd-9143-b6aedb25e6ea" providerId="ADAL" clId="{77C08EB9-5D16-4A9C-A3F9-F6189ABE563D}" dt="2021-09-21T13:09:30.690" v="22664" actId="20577"/>
          <ac:spMkLst>
            <pc:docMk/>
            <pc:sldMk cId="338793057" sldId="7048"/>
            <ac:spMk id="5" creationId="{CFEC974B-8E31-4422-BD30-E12A97EFA2D2}"/>
          </ac:spMkLst>
        </pc:spChg>
      </pc:sldChg>
      <pc:sldChg chg="addSp delSp modSp add del mod">
        <pc:chgData name="Patsarun Chuaisongkhro" userId="a7a91740-7e8b-4dbd-9143-b6aedb25e6ea" providerId="ADAL" clId="{77C08EB9-5D16-4A9C-A3F9-F6189ABE563D}" dt="2021-09-20T15:46:50.507" v="22045" actId="47"/>
        <pc:sldMkLst>
          <pc:docMk/>
          <pc:sldMk cId="2400774720" sldId="7049"/>
        </pc:sldMkLst>
        <pc:spChg chg="mod">
          <ac:chgData name="Patsarun Chuaisongkhro" userId="a7a91740-7e8b-4dbd-9143-b6aedb25e6ea" providerId="ADAL" clId="{77C08EB9-5D16-4A9C-A3F9-F6189ABE563D}" dt="2021-09-20T15:44:56.054" v="22015" actId="20577"/>
          <ac:spMkLst>
            <pc:docMk/>
            <pc:sldMk cId="2400774720" sldId="7049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0T15:46:20.814" v="22027" actId="20577"/>
          <ac:spMkLst>
            <pc:docMk/>
            <pc:sldMk cId="2400774720" sldId="7049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20T15:45:51.442" v="22020" actId="1076"/>
          <ac:picMkLst>
            <pc:docMk/>
            <pc:sldMk cId="2400774720" sldId="7049"/>
            <ac:picMk id="3" creationId="{A00166B5-A4E1-4DB1-9A90-15C6C2DE13EC}"/>
          </ac:picMkLst>
        </pc:picChg>
        <pc:picChg chg="del">
          <ac:chgData name="Patsarun Chuaisongkhro" userId="a7a91740-7e8b-4dbd-9143-b6aedb25e6ea" providerId="ADAL" clId="{77C08EB9-5D16-4A9C-A3F9-F6189ABE563D}" dt="2021-09-20T15:43:52.312" v="21969" actId="478"/>
          <ac:picMkLst>
            <pc:docMk/>
            <pc:sldMk cId="2400774720" sldId="7049"/>
            <ac:picMk id="4" creationId="{5A773AAB-5F7E-41E4-B4B8-03724037FB62}"/>
          </ac:picMkLst>
        </pc:picChg>
        <pc:picChg chg="del">
          <ac:chgData name="Patsarun Chuaisongkhro" userId="a7a91740-7e8b-4dbd-9143-b6aedb25e6ea" providerId="ADAL" clId="{77C08EB9-5D16-4A9C-A3F9-F6189ABE563D}" dt="2021-09-20T15:43:52.312" v="21969" actId="478"/>
          <ac:picMkLst>
            <pc:docMk/>
            <pc:sldMk cId="2400774720" sldId="7049"/>
            <ac:picMk id="6" creationId="{C8D48569-81F0-4262-B166-DC5ED9F430F4}"/>
          </ac:picMkLst>
        </pc:picChg>
        <pc:picChg chg="add mod">
          <ac:chgData name="Patsarun Chuaisongkhro" userId="a7a91740-7e8b-4dbd-9143-b6aedb25e6ea" providerId="ADAL" clId="{77C08EB9-5D16-4A9C-A3F9-F6189ABE563D}" dt="2021-09-20T15:46:02.423" v="22022" actId="1076"/>
          <ac:picMkLst>
            <pc:docMk/>
            <pc:sldMk cId="2400774720" sldId="7049"/>
            <ac:picMk id="7" creationId="{065140E4-F486-4E35-8E58-D5FFD2C44699}"/>
          </ac:picMkLst>
        </pc:picChg>
      </pc:sldChg>
      <pc:sldChg chg="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2715141946" sldId="7050"/>
        </pc:sldMkLst>
        <pc:spChg chg="mod">
          <ac:chgData name="Patsarun Chuaisongkhro" userId="a7a91740-7e8b-4dbd-9143-b6aedb25e6ea" providerId="ADAL" clId="{77C08EB9-5D16-4A9C-A3F9-F6189ABE563D}" dt="2021-09-21T13:09:39.046" v="22665"/>
          <ac:spMkLst>
            <pc:docMk/>
            <pc:sldMk cId="2715141946" sldId="7050"/>
            <ac:spMk id="8" creationId="{069EF958-B018-4A3F-B37F-FC76D1895D41}"/>
          </ac:spMkLst>
        </pc:spChg>
        <pc:picChg chg="mod">
          <ac:chgData name="Patsarun Chuaisongkhro" userId="a7a91740-7e8b-4dbd-9143-b6aedb25e6ea" providerId="ADAL" clId="{77C08EB9-5D16-4A9C-A3F9-F6189ABE563D}" dt="2021-09-20T15:47:01.975" v="22048" actId="1076"/>
          <ac:picMkLst>
            <pc:docMk/>
            <pc:sldMk cId="2715141946" sldId="7050"/>
            <ac:picMk id="3" creationId="{A00166B5-A4E1-4DB1-9A90-15C6C2DE13EC}"/>
          </ac:picMkLst>
        </pc:picChg>
        <pc:picChg chg="del">
          <ac:chgData name="Patsarun Chuaisongkhro" userId="a7a91740-7e8b-4dbd-9143-b6aedb25e6ea" providerId="ADAL" clId="{77C08EB9-5D16-4A9C-A3F9-F6189ABE563D}" dt="2021-09-20T15:46:56.727" v="22047" actId="478"/>
          <ac:picMkLst>
            <pc:docMk/>
            <pc:sldMk cId="2715141946" sldId="7050"/>
            <ac:picMk id="7" creationId="{065140E4-F486-4E35-8E58-D5FFD2C44699}"/>
          </ac:picMkLst>
        </pc:picChg>
      </pc:sldChg>
      <pc:sldChg chg="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2448086373" sldId="7051"/>
        </pc:sldMkLst>
        <pc:spChg chg="mod">
          <ac:chgData name="Patsarun Chuaisongkhro" userId="a7a91740-7e8b-4dbd-9143-b6aedb25e6ea" providerId="ADAL" clId="{77C08EB9-5D16-4A9C-A3F9-F6189ABE563D}" dt="2021-09-21T13:09:45.392" v="22666"/>
          <ac:spMkLst>
            <pc:docMk/>
            <pc:sldMk cId="2448086373" sldId="7051"/>
            <ac:spMk id="8" creationId="{069EF958-B018-4A3F-B37F-FC76D1895D41}"/>
          </ac:spMkLst>
        </pc:spChg>
        <pc:picChg chg="del">
          <ac:chgData name="Patsarun Chuaisongkhro" userId="a7a91740-7e8b-4dbd-9143-b6aedb25e6ea" providerId="ADAL" clId="{77C08EB9-5D16-4A9C-A3F9-F6189ABE563D}" dt="2021-09-20T15:47:05.694" v="22049" actId="478"/>
          <ac:picMkLst>
            <pc:docMk/>
            <pc:sldMk cId="2448086373" sldId="7051"/>
            <ac:picMk id="3" creationId="{A00166B5-A4E1-4DB1-9A90-15C6C2DE13EC}"/>
          </ac:picMkLst>
        </pc:picChg>
        <pc:picChg chg="mod">
          <ac:chgData name="Patsarun Chuaisongkhro" userId="a7a91740-7e8b-4dbd-9143-b6aedb25e6ea" providerId="ADAL" clId="{77C08EB9-5D16-4A9C-A3F9-F6189ABE563D}" dt="2021-09-20T15:47:11.913" v="22050" actId="1076"/>
          <ac:picMkLst>
            <pc:docMk/>
            <pc:sldMk cId="2448086373" sldId="7051"/>
            <ac:picMk id="7" creationId="{065140E4-F486-4E35-8E58-D5FFD2C44699}"/>
          </ac:picMkLst>
        </pc:picChg>
      </pc:sldChg>
      <pc:sldChg chg="addSp 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1954929955" sldId="7052"/>
        </pc:sldMkLst>
        <pc:spChg chg="mod">
          <ac:chgData name="Patsarun Chuaisongkhro" userId="a7a91740-7e8b-4dbd-9143-b6aedb25e6ea" providerId="ADAL" clId="{77C08EB9-5D16-4A9C-A3F9-F6189ABE563D}" dt="2021-09-21T13:10:18.442" v="22675" actId="20577"/>
          <ac:spMkLst>
            <pc:docMk/>
            <pc:sldMk cId="1954929955" sldId="7052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0T15:53:45.749" v="22120" actId="6549"/>
          <ac:spMkLst>
            <pc:docMk/>
            <pc:sldMk cId="1954929955" sldId="7052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20T15:53:50.117" v="22121" actId="1076"/>
          <ac:picMkLst>
            <pc:docMk/>
            <pc:sldMk cId="1954929955" sldId="7052"/>
            <ac:picMk id="3" creationId="{7B96B8F0-5CD8-4688-9B2D-FB7F94548172}"/>
          </ac:picMkLst>
        </pc:picChg>
        <pc:picChg chg="del">
          <ac:chgData name="Patsarun Chuaisongkhro" userId="a7a91740-7e8b-4dbd-9143-b6aedb25e6ea" providerId="ADAL" clId="{77C08EB9-5D16-4A9C-A3F9-F6189ABE563D}" dt="2021-09-20T15:47:59.446" v="22052" actId="478"/>
          <ac:picMkLst>
            <pc:docMk/>
            <pc:sldMk cId="1954929955" sldId="7052"/>
            <ac:picMk id="7" creationId="{065140E4-F486-4E35-8E58-D5FFD2C44699}"/>
          </ac:picMkLst>
        </pc:picChg>
      </pc:sldChg>
      <pc:sldChg chg="addSp 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3433807040" sldId="7053"/>
        </pc:sldMkLst>
        <pc:spChg chg="add del mod">
          <ac:chgData name="Patsarun Chuaisongkhro" userId="a7a91740-7e8b-4dbd-9143-b6aedb25e6ea" providerId="ADAL" clId="{77C08EB9-5D16-4A9C-A3F9-F6189ABE563D}" dt="2021-09-21T13:09:55.228" v="22670" actId="478"/>
          <ac:spMkLst>
            <pc:docMk/>
            <pc:sldMk cId="3433807040" sldId="7053"/>
            <ac:spMk id="3" creationId="{0157E181-AB96-4A75-AA9C-EEC6AC2DCDDB}"/>
          </ac:spMkLst>
        </pc:spChg>
        <pc:spChg chg="add del mod">
          <ac:chgData name="Patsarun Chuaisongkhro" userId="a7a91740-7e8b-4dbd-9143-b6aedb25e6ea" providerId="ADAL" clId="{77C08EB9-5D16-4A9C-A3F9-F6189ABE563D}" dt="2021-09-21T13:10:04.811" v="22674"/>
          <ac:spMkLst>
            <pc:docMk/>
            <pc:sldMk cId="3433807040" sldId="7053"/>
            <ac:spMk id="6" creationId="{9ECBADE4-A94A-4BC2-A763-74BBD4D788EA}"/>
          </ac:spMkLst>
        </pc:spChg>
        <pc:spChg chg="add del mod">
          <ac:chgData name="Patsarun Chuaisongkhro" userId="a7a91740-7e8b-4dbd-9143-b6aedb25e6ea" providerId="ADAL" clId="{77C08EB9-5D16-4A9C-A3F9-F6189ABE563D}" dt="2021-09-21T13:09:54.813" v="22669"/>
          <ac:spMkLst>
            <pc:docMk/>
            <pc:sldMk cId="3433807040" sldId="7053"/>
            <ac:spMk id="7" creationId="{718887C7-EF5C-464A-AC68-542B7E76A636}"/>
          </ac:spMkLst>
        </pc:spChg>
        <pc:spChg chg="add del mod">
          <ac:chgData name="Patsarun Chuaisongkhro" userId="a7a91740-7e8b-4dbd-9143-b6aedb25e6ea" providerId="ADAL" clId="{77C08EB9-5D16-4A9C-A3F9-F6189ABE563D}" dt="2021-09-21T13:10:01.562" v="22673" actId="478"/>
          <ac:spMkLst>
            <pc:docMk/>
            <pc:sldMk cId="3433807040" sldId="7053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0T15:53:32.184" v="22118" actId="6549"/>
          <ac:spMkLst>
            <pc:docMk/>
            <pc:sldMk cId="3433807040" sldId="7053"/>
            <ac:spMk id="9" creationId="{733C80EB-7F39-429F-BA00-F0A97018509E}"/>
          </ac:spMkLst>
        </pc:spChg>
        <pc:spChg chg="add del mod">
          <ac:chgData name="Patsarun Chuaisongkhro" userId="a7a91740-7e8b-4dbd-9143-b6aedb25e6ea" providerId="ADAL" clId="{77C08EB9-5D16-4A9C-A3F9-F6189ABE563D}" dt="2021-09-21T13:10:00.588" v="22672"/>
          <ac:spMkLst>
            <pc:docMk/>
            <pc:sldMk cId="3433807040" sldId="7053"/>
            <ac:spMk id="10" creationId="{2C6059ED-F2BB-42C6-BC58-8353FB58C637}"/>
          </ac:spMkLst>
        </pc:spChg>
        <pc:spChg chg="add del mod">
          <ac:chgData name="Patsarun Chuaisongkhro" userId="a7a91740-7e8b-4dbd-9143-b6aedb25e6ea" providerId="ADAL" clId="{77C08EB9-5D16-4A9C-A3F9-F6189ABE563D}" dt="2021-09-21T13:10:30.191" v="22676" actId="478"/>
          <ac:spMkLst>
            <pc:docMk/>
            <pc:sldMk cId="3433807040" sldId="7053"/>
            <ac:spMk id="11" creationId="{92FC541E-3DB3-434F-8EF9-F45F7FADBF5A}"/>
          </ac:spMkLst>
        </pc:spChg>
        <pc:spChg chg="add del mod">
          <ac:chgData name="Patsarun Chuaisongkhro" userId="a7a91740-7e8b-4dbd-9143-b6aedb25e6ea" providerId="ADAL" clId="{77C08EB9-5D16-4A9C-A3F9-F6189ABE563D}" dt="2021-09-21T13:10:31.886" v="22677"/>
          <ac:spMkLst>
            <pc:docMk/>
            <pc:sldMk cId="3433807040" sldId="7053"/>
            <ac:spMk id="13" creationId="{00B9D2C7-31AD-4DAA-9C67-C29F4EF1FD19}"/>
          </ac:spMkLst>
        </pc:spChg>
        <pc:spChg chg="add mod">
          <ac:chgData name="Patsarun Chuaisongkhro" userId="a7a91740-7e8b-4dbd-9143-b6aedb25e6ea" providerId="ADAL" clId="{77C08EB9-5D16-4A9C-A3F9-F6189ABE563D}" dt="2021-09-21T13:10:31.886" v="22677"/>
          <ac:spMkLst>
            <pc:docMk/>
            <pc:sldMk cId="3433807040" sldId="7053"/>
            <ac:spMk id="14" creationId="{414BC867-A557-484A-BE2A-C865DEBFA6EE}"/>
          </ac:spMkLst>
        </pc:spChg>
        <pc:picChg chg="del">
          <ac:chgData name="Patsarun Chuaisongkhro" userId="a7a91740-7e8b-4dbd-9143-b6aedb25e6ea" providerId="ADAL" clId="{77C08EB9-5D16-4A9C-A3F9-F6189ABE563D}" dt="2021-09-20T15:52:25.967" v="22115" actId="478"/>
          <ac:picMkLst>
            <pc:docMk/>
            <pc:sldMk cId="3433807040" sldId="7053"/>
            <ac:picMk id="3" creationId="{7B96B8F0-5CD8-4688-9B2D-FB7F94548172}"/>
          </ac:picMkLst>
        </pc:picChg>
        <pc:picChg chg="add mod">
          <ac:chgData name="Patsarun Chuaisongkhro" userId="a7a91740-7e8b-4dbd-9143-b6aedb25e6ea" providerId="ADAL" clId="{77C08EB9-5D16-4A9C-A3F9-F6189ABE563D}" dt="2021-09-20T15:53:38.638" v="22119" actId="1076"/>
          <ac:picMkLst>
            <pc:docMk/>
            <pc:sldMk cId="3433807040" sldId="7053"/>
            <ac:picMk id="4" creationId="{E7503F0A-DAA3-4FAC-9D3A-7EF8FD4291A5}"/>
          </ac:picMkLst>
        </pc:picChg>
      </pc:sldChg>
      <pc:sldChg chg="add del">
        <pc:chgData name="Patsarun Chuaisongkhro" userId="a7a91740-7e8b-4dbd-9143-b6aedb25e6ea" providerId="ADAL" clId="{77C08EB9-5D16-4A9C-A3F9-F6189ABE563D}" dt="2021-09-20T16:22:34.316" v="22249" actId="47"/>
        <pc:sldMkLst>
          <pc:docMk/>
          <pc:sldMk cId="1424479575" sldId="7054"/>
        </pc:sldMkLst>
      </pc:sldChg>
      <pc:sldChg chg="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3623127273" sldId="7055"/>
        </pc:sldMkLst>
        <pc:spChg chg="mod">
          <ac:chgData name="Patsarun Chuaisongkhro" userId="a7a91740-7e8b-4dbd-9143-b6aedb25e6ea" providerId="ADAL" clId="{77C08EB9-5D16-4A9C-A3F9-F6189ABE563D}" dt="2021-09-21T13:10:59.246" v="22684"/>
          <ac:spMkLst>
            <pc:docMk/>
            <pc:sldMk cId="3623127273" sldId="7055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0T16:39:01.975" v="22537" actId="20577"/>
          <ac:spMkLst>
            <pc:docMk/>
            <pc:sldMk cId="3623127273" sldId="7055"/>
            <ac:spMk id="9" creationId="{81FC2641-1181-498E-B8E2-36FD55C5C159}"/>
          </ac:spMkLst>
        </pc:spChg>
      </pc:sldChg>
      <pc:sldChg chg="addSp delSp modSp add del mod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350397691" sldId="7056"/>
        </pc:sldMkLst>
        <pc:spChg chg="add del mod">
          <ac:chgData name="Patsarun Chuaisongkhro" userId="a7a91740-7e8b-4dbd-9143-b6aedb25e6ea" providerId="ADAL" clId="{77C08EB9-5D16-4A9C-A3F9-F6189ABE563D}" dt="2021-09-21T13:10:50.338" v="22681"/>
          <ac:spMkLst>
            <pc:docMk/>
            <pc:sldMk cId="350397691" sldId="7056"/>
            <ac:spMk id="4" creationId="{9488A2E3-343A-461D-8DFA-C28DDEE70283}"/>
          </ac:spMkLst>
        </pc:spChg>
        <pc:spChg chg="add del mod">
          <ac:chgData name="Patsarun Chuaisongkhro" userId="a7a91740-7e8b-4dbd-9143-b6aedb25e6ea" providerId="ADAL" clId="{77C08EB9-5D16-4A9C-A3F9-F6189ABE563D}" dt="2021-09-21T13:10:52.487" v="22683" actId="1036"/>
          <ac:spMkLst>
            <pc:docMk/>
            <pc:sldMk cId="350397691" sldId="7056"/>
            <ac:spMk id="7" creationId="{8A362DDC-A112-447E-BBEE-7B8F80A44CD5}"/>
          </ac:spMkLst>
        </pc:spChg>
        <pc:spChg chg="del mod">
          <ac:chgData name="Patsarun Chuaisongkhro" userId="a7a91740-7e8b-4dbd-9143-b6aedb25e6ea" providerId="ADAL" clId="{77C08EB9-5D16-4A9C-A3F9-F6189ABE563D}" dt="2021-09-21T13:10:42.349" v="22678" actId="478"/>
          <ac:spMkLst>
            <pc:docMk/>
            <pc:sldMk cId="350397691" sldId="7056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0T16:21:21.524" v="22248" actId="20577"/>
          <ac:spMkLst>
            <pc:docMk/>
            <pc:sldMk cId="350397691" sldId="7056"/>
            <ac:spMk id="9" creationId="{733C80EB-7F39-429F-BA00-F0A97018509E}"/>
          </ac:spMkLst>
        </pc:spChg>
        <pc:picChg chg="add mod">
          <ac:chgData name="Patsarun Chuaisongkhro" userId="a7a91740-7e8b-4dbd-9143-b6aedb25e6ea" providerId="ADAL" clId="{77C08EB9-5D16-4A9C-A3F9-F6189ABE563D}" dt="2021-09-20T16:21:16.598" v="22247" actId="1076"/>
          <ac:picMkLst>
            <pc:docMk/>
            <pc:sldMk cId="350397691" sldId="7056"/>
            <ac:picMk id="3" creationId="{AE39B3CA-DBAE-4437-884B-221534C284FD}"/>
          </ac:picMkLst>
        </pc:picChg>
        <pc:picChg chg="del">
          <ac:chgData name="Patsarun Chuaisongkhro" userId="a7a91740-7e8b-4dbd-9143-b6aedb25e6ea" providerId="ADAL" clId="{77C08EB9-5D16-4A9C-A3F9-F6189ABE563D}" dt="2021-09-20T16:19:00.507" v="22176" actId="478"/>
          <ac:picMkLst>
            <pc:docMk/>
            <pc:sldMk cId="350397691" sldId="7056"/>
            <ac:picMk id="4" creationId="{E7503F0A-DAA3-4FAC-9D3A-7EF8FD4291A5}"/>
          </ac:picMkLst>
        </pc:picChg>
      </pc:sldChg>
      <pc:sldChg chg="addSp 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2525251364" sldId="7057"/>
        </pc:sldMkLst>
        <pc:spChg chg="add del mod">
          <ac:chgData name="Patsarun Chuaisongkhro" userId="a7a91740-7e8b-4dbd-9143-b6aedb25e6ea" providerId="ADAL" clId="{77C08EB9-5D16-4A9C-A3F9-F6189ABE563D}" dt="2021-09-21T13:11:08.481" v="22686"/>
          <ac:spMkLst>
            <pc:docMk/>
            <pc:sldMk cId="2525251364" sldId="7057"/>
            <ac:spMk id="3" creationId="{9AA5FD35-7BFB-4DD9-94EB-1C0FDC74D39E}"/>
          </ac:spMkLst>
        </pc:spChg>
        <pc:spChg chg="del">
          <ac:chgData name="Patsarun Chuaisongkhro" userId="a7a91740-7e8b-4dbd-9143-b6aedb25e6ea" providerId="ADAL" clId="{77C08EB9-5D16-4A9C-A3F9-F6189ABE563D}" dt="2021-09-21T13:11:07.130" v="22685" actId="478"/>
          <ac:spMkLst>
            <pc:docMk/>
            <pc:sldMk cId="2525251364" sldId="7057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0T16:43:06.718" v="22557" actId="15"/>
          <ac:spMkLst>
            <pc:docMk/>
            <pc:sldMk cId="2525251364" sldId="7057"/>
            <ac:spMk id="9" creationId="{81FC2641-1181-498E-B8E2-36FD55C5C159}"/>
          </ac:spMkLst>
        </pc:spChg>
        <pc:spChg chg="add mod">
          <ac:chgData name="Patsarun Chuaisongkhro" userId="a7a91740-7e8b-4dbd-9143-b6aedb25e6ea" providerId="ADAL" clId="{77C08EB9-5D16-4A9C-A3F9-F6189ABE563D}" dt="2021-09-21T13:11:08.481" v="22686"/>
          <ac:spMkLst>
            <pc:docMk/>
            <pc:sldMk cId="2525251364" sldId="7057"/>
            <ac:spMk id="10" creationId="{FF64EF31-09CE-4DCA-BD86-131B6EFFAE38}"/>
          </ac:spMkLst>
        </pc:spChg>
        <pc:picChg chg="add del mod">
          <ac:chgData name="Patsarun Chuaisongkhro" userId="a7a91740-7e8b-4dbd-9143-b6aedb25e6ea" providerId="ADAL" clId="{77C08EB9-5D16-4A9C-A3F9-F6189ABE563D}" dt="2021-09-20T16:43:38.675" v="22560" actId="478"/>
          <ac:picMkLst>
            <pc:docMk/>
            <pc:sldMk cId="2525251364" sldId="7057"/>
            <ac:picMk id="3" creationId="{63B634F4-2A3B-48F8-97AD-CFFC0E4D1670}"/>
          </ac:picMkLst>
        </pc:picChg>
        <pc:picChg chg="add mod">
          <ac:chgData name="Patsarun Chuaisongkhro" userId="a7a91740-7e8b-4dbd-9143-b6aedb25e6ea" providerId="ADAL" clId="{77C08EB9-5D16-4A9C-A3F9-F6189ABE563D}" dt="2021-09-20T16:43:21.843" v="22558" actId="1076"/>
          <ac:picMkLst>
            <pc:docMk/>
            <pc:sldMk cId="2525251364" sldId="7057"/>
            <ac:picMk id="5" creationId="{E80FE508-20F8-4B0E-93B0-C9E28997914D}"/>
          </ac:picMkLst>
        </pc:picChg>
        <pc:picChg chg="add mod">
          <ac:chgData name="Patsarun Chuaisongkhro" userId="a7a91740-7e8b-4dbd-9143-b6aedb25e6ea" providerId="ADAL" clId="{77C08EB9-5D16-4A9C-A3F9-F6189ABE563D}" dt="2021-09-20T16:43:44.297" v="22562" actId="1076"/>
          <ac:picMkLst>
            <pc:docMk/>
            <pc:sldMk cId="2525251364" sldId="7057"/>
            <ac:picMk id="7" creationId="{5A530886-6418-4EA1-8C12-85047BC534E6}"/>
          </ac:picMkLst>
        </pc:picChg>
      </pc:sldChg>
      <pc:sldChg chg="addSp delSp modSp add del mod modNotesTx">
        <pc:chgData name="Patsarun Chuaisongkhro" userId="a7a91740-7e8b-4dbd-9143-b6aedb25e6ea" providerId="ADAL" clId="{77C08EB9-5D16-4A9C-A3F9-F6189ABE563D}" dt="2021-09-27T16:46:50.686" v="23123" actId="2696"/>
        <pc:sldMkLst>
          <pc:docMk/>
          <pc:sldMk cId="2027910268" sldId="7058"/>
        </pc:sldMkLst>
        <pc:spChg chg="add del mod">
          <ac:chgData name="Patsarun Chuaisongkhro" userId="a7a91740-7e8b-4dbd-9143-b6aedb25e6ea" providerId="ADAL" clId="{77C08EB9-5D16-4A9C-A3F9-F6189ABE563D}" dt="2021-09-21T13:11:16.310" v="22692"/>
          <ac:spMkLst>
            <pc:docMk/>
            <pc:sldMk cId="2027910268" sldId="7058"/>
            <ac:spMk id="4" creationId="{10E8E6F2-3D6E-434A-B75F-30E11F1492F8}"/>
          </ac:spMkLst>
        </pc:spChg>
        <pc:spChg chg="add del mod">
          <ac:chgData name="Patsarun Chuaisongkhro" userId="a7a91740-7e8b-4dbd-9143-b6aedb25e6ea" providerId="ADAL" clId="{77C08EB9-5D16-4A9C-A3F9-F6189ABE563D}" dt="2021-09-21T13:11:12.193" v="22688"/>
          <ac:spMkLst>
            <pc:docMk/>
            <pc:sldMk cId="2027910268" sldId="7058"/>
            <ac:spMk id="7" creationId="{185C0C21-4311-4F2D-8998-A6A9889ABCF2}"/>
          </ac:spMkLst>
        </pc:spChg>
        <pc:spChg chg="del">
          <ac:chgData name="Patsarun Chuaisongkhro" userId="a7a91740-7e8b-4dbd-9143-b6aedb25e6ea" providerId="ADAL" clId="{77C08EB9-5D16-4A9C-A3F9-F6189ABE563D}" dt="2021-09-21T13:11:13.911" v="22689" actId="478"/>
          <ac:spMkLst>
            <pc:docMk/>
            <pc:sldMk cId="2027910268" sldId="7058"/>
            <ac:spMk id="8" creationId="{069EF958-B018-4A3F-B37F-FC76D1895D41}"/>
          </ac:spMkLst>
        </pc:spChg>
        <pc:spChg chg="mod">
          <ac:chgData name="Patsarun Chuaisongkhro" userId="a7a91740-7e8b-4dbd-9143-b6aedb25e6ea" providerId="ADAL" clId="{77C08EB9-5D16-4A9C-A3F9-F6189ABE563D}" dt="2021-09-20T16:47:13.518" v="22624" actId="313"/>
          <ac:spMkLst>
            <pc:docMk/>
            <pc:sldMk cId="2027910268" sldId="7058"/>
            <ac:spMk id="9" creationId="{81FC2641-1181-498E-B8E2-36FD55C5C159}"/>
          </ac:spMkLst>
        </pc:spChg>
        <pc:spChg chg="add del mod">
          <ac:chgData name="Patsarun Chuaisongkhro" userId="a7a91740-7e8b-4dbd-9143-b6aedb25e6ea" providerId="ADAL" clId="{77C08EB9-5D16-4A9C-A3F9-F6189ABE563D}" dt="2021-09-21T13:11:15.067" v="22691"/>
          <ac:spMkLst>
            <pc:docMk/>
            <pc:sldMk cId="2027910268" sldId="7058"/>
            <ac:spMk id="10" creationId="{9A076B7D-1A50-4FA7-9BAC-7290560D07D3}"/>
          </ac:spMkLst>
        </pc:spChg>
        <pc:spChg chg="add mod">
          <ac:chgData name="Patsarun Chuaisongkhro" userId="a7a91740-7e8b-4dbd-9143-b6aedb25e6ea" providerId="ADAL" clId="{77C08EB9-5D16-4A9C-A3F9-F6189ABE563D}" dt="2021-09-21T13:11:16.310" v="22692"/>
          <ac:spMkLst>
            <pc:docMk/>
            <pc:sldMk cId="2027910268" sldId="7058"/>
            <ac:spMk id="11" creationId="{24A50107-FD96-47EE-9F0F-B051B7BF5383}"/>
          </ac:spMkLst>
        </pc:spChg>
        <pc:picChg chg="add mod">
          <ac:chgData name="Patsarun Chuaisongkhro" userId="a7a91740-7e8b-4dbd-9143-b6aedb25e6ea" providerId="ADAL" clId="{77C08EB9-5D16-4A9C-A3F9-F6189ABE563D}" dt="2021-09-20T16:52:26.515" v="22628" actId="1076"/>
          <ac:picMkLst>
            <pc:docMk/>
            <pc:sldMk cId="2027910268" sldId="7058"/>
            <ac:picMk id="3" creationId="{DC9B9408-BD5B-46D1-9949-8EACFD9E148D}"/>
          </ac:picMkLst>
        </pc:picChg>
        <pc:picChg chg="del">
          <ac:chgData name="Patsarun Chuaisongkhro" userId="a7a91740-7e8b-4dbd-9143-b6aedb25e6ea" providerId="ADAL" clId="{77C08EB9-5D16-4A9C-A3F9-F6189ABE563D}" dt="2021-09-20T16:44:58.349" v="22568" actId="478"/>
          <ac:picMkLst>
            <pc:docMk/>
            <pc:sldMk cId="2027910268" sldId="7058"/>
            <ac:picMk id="5" creationId="{E80FE508-20F8-4B0E-93B0-C9E28997914D}"/>
          </ac:picMkLst>
        </pc:picChg>
        <pc:picChg chg="add mod">
          <ac:chgData name="Patsarun Chuaisongkhro" userId="a7a91740-7e8b-4dbd-9143-b6aedb25e6ea" providerId="ADAL" clId="{77C08EB9-5D16-4A9C-A3F9-F6189ABE563D}" dt="2021-09-20T16:52:52.714" v="22632" actId="1076"/>
          <ac:picMkLst>
            <pc:docMk/>
            <pc:sldMk cId="2027910268" sldId="7058"/>
            <ac:picMk id="6" creationId="{897186E8-5991-4F8B-94E4-7F4EE3124816}"/>
          </ac:picMkLst>
        </pc:picChg>
        <pc:picChg chg="del">
          <ac:chgData name="Patsarun Chuaisongkhro" userId="a7a91740-7e8b-4dbd-9143-b6aedb25e6ea" providerId="ADAL" clId="{77C08EB9-5D16-4A9C-A3F9-F6189ABE563D}" dt="2021-09-20T16:44:56.194" v="22567" actId="478"/>
          <ac:picMkLst>
            <pc:docMk/>
            <pc:sldMk cId="2027910268" sldId="7058"/>
            <ac:picMk id="7" creationId="{5A530886-6418-4EA1-8C12-85047BC534E6}"/>
          </ac:picMkLst>
        </pc:picChg>
        <pc:picChg chg="add del mod modCrop">
          <ac:chgData name="Patsarun Chuaisongkhro" userId="a7a91740-7e8b-4dbd-9143-b6aedb25e6ea" providerId="ADAL" clId="{77C08EB9-5D16-4A9C-A3F9-F6189ABE563D}" dt="2021-09-20T16:53:31.029" v="22633" actId="478"/>
          <ac:picMkLst>
            <pc:docMk/>
            <pc:sldMk cId="2027910268" sldId="7058"/>
            <ac:picMk id="11" creationId="{67BCA605-D58C-4126-A51B-E857D7F4C3C8}"/>
          </ac:picMkLst>
        </pc:picChg>
        <pc:picChg chg="add mod">
          <ac:chgData name="Patsarun Chuaisongkhro" userId="a7a91740-7e8b-4dbd-9143-b6aedb25e6ea" providerId="ADAL" clId="{77C08EB9-5D16-4A9C-A3F9-F6189ABE563D}" dt="2021-09-20T16:53:43.188" v="22636" actId="1076"/>
          <ac:picMkLst>
            <pc:docMk/>
            <pc:sldMk cId="2027910268" sldId="7058"/>
            <ac:picMk id="13" creationId="{EDED5217-A24A-4100-A6DE-5635E5ACD47C}"/>
          </ac:picMkLst>
        </pc:picChg>
      </pc:sldChg>
      <pc:sldChg chg="modSp add del mod">
        <pc:chgData name="Patsarun Chuaisongkhro" userId="a7a91740-7e8b-4dbd-9143-b6aedb25e6ea" providerId="ADAL" clId="{77C08EB9-5D16-4A9C-A3F9-F6189ABE563D}" dt="2021-09-20T16:43:52.776" v="22563" actId="47"/>
        <pc:sldMkLst>
          <pc:docMk/>
          <pc:sldMk cId="4026300742" sldId="7058"/>
        </pc:sldMkLst>
        <pc:picChg chg="mod">
          <ac:chgData name="Patsarun Chuaisongkhro" userId="a7a91740-7e8b-4dbd-9143-b6aedb25e6ea" providerId="ADAL" clId="{77C08EB9-5D16-4A9C-A3F9-F6189ABE563D}" dt="2021-09-20T16:42:13.545" v="22547" actId="1076"/>
          <ac:picMkLst>
            <pc:docMk/>
            <pc:sldMk cId="4026300742" sldId="7058"/>
            <ac:picMk id="3" creationId="{63B634F4-2A3B-48F8-97AD-CFFC0E4D1670}"/>
          </ac:picMkLst>
        </pc:picChg>
      </pc:sldChg>
      <pc:sldChg chg="addSp delSp modSp add mod">
        <pc:chgData name="Patsarun Chuaisongkhro" userId="a7a91740-7e8b-4dbd-9143-b6aedb25e6ea" providerId="ADAL" clId="{77C08EB9-5D16-4A9C-A3F9-F6189ABE563D}" dt="2021-09-22T15:39:28.158" v="22954" actId="1076"/>
        <pc:sldMkLst>
          <pc:docMk/>
          <pc:sldMk cId="831547915" sldId="7059"/>
        </pc:sldMkLst>
        <pc:spChg chg="mod">
          <ac:chgData name="Patsarun Chuaisongkhro" userId="a7a91740-7e8b-4dbd-9143-b6aedb25e6ea" providerId="ADAL" clId="{77C08EB9-5D16-4A9C-A3F9-F6189ABE563D}" dt="2021-09-22T15:38:08.565" v="22951"/>
          <ac:spMkLst>
            <pc:docMk/>
            <pc:sldMk cId="831547915" sldId="7059"/>
            <ac:spMk id="9" creationId="{81FC2641-1181-498E-B8E2-36FD55C5C159}"/>
          </ac:spMkLst>
        </pc:spChg>
        <pc:picChg chg="add mod">
          <ac:chgData name="Patsarun Chuaisongkhro" userId="a7a91740-7e8b-4dbd-9143-b6aedb25e6ea" providerId="ADAL" clId="{77C08EB9-5D16-4A9C-A3F9-F6189ABE563D}" dt="2021-09-22T15:39:28.158" v="22954" actId="1076"/>
          <ac:picMkLst>
            <pc:docMk/>
            <pc:sldMk cId="831547915" sldId="7059"/>
            <ac:picMk id="3" creationId="{CCBEC85D-BE67-4C3F-820B-20ECAD1BEE93}"/>
          </ac:picMkLst>
        </pc:picChg>
        <pc:picChg chg="del">
          <ac:chgData name="Patsarun Chuaisongkhro" userId="a7a91740-7e8b-4dbd-9143-b6aedb25e6ea" providerId="ADAL" clId="{77C08EB9-5D16-4A9C-A3F9-F6189ABE563D}" dt="2021-09-22T15:32:38.456" v="22714" actId="478"/>
          <ac:picMkLst>
            <pc:docMk/>
            <pc:sldMk cId="831547915" sldId="7059"/>
            <ac:picMk id="3074" creationId="{BE15529D-DB84-4791-AFE7-EECAE96FBC40}"/>
          </ac:picMkLst>
        </pc:picChg>
      </pc:sldChg>
      <pc:sldMasterChg chg="addSldLayout delSldLayout modSldLayout sldLayoutOrd">
        <pc:chgData name="Patsarun Chuaisongkhro" userId="a7a91740-7e8b-4dbd-9143-b6aedb25e6ea" providerId="ADAL" clId="{77C08EB9-5D16-4A9C-A3F9-F6189ABE563D}" dt="2021-09-08T14:50:57.350" v="2287" actId="20578"/>
        <pc:sldMasterMkLst>
          <pc:docMk/>
          <pc:sldMasterMk cId="1988364847" sldId="2147483667"/>
        </pc:sldMasterMkLst>
        <pc:sldLayoutChg chg="del ord">
          <pc:chgData name="Patsarun Chuaisongkhro" userId="a7a91740-7e8b-4dbd-9143-b6aedb25e6ea" providerId="ADAL" clId="{77C08EB9-5D16-4A9C-A3F9-F6189ABE563D}" dt="2021-09-08T14:45:53.359" v="2233" actId="2696"/>
          <pc:sldLayoutMkLst>
            <pc:docMk/>
            <pc:sldMasterMk cId="1988364847" sldId="2147483667"/>
            <pc:sldLayoutMk cId="4245158969" sldId="2147483668"/>
          </pc:sldLayoutMkLst>
        </pc:sldLayoutChg>
        <pc:sldLayoutChg chg="del">
          <pc:chgData name="Patsarun Chuaisongkhro" userId="a7a91740-7e8b-4dbd-9143-b6aedb25e6ea" providerId="ADAL" clId="{77C08EB9-5D16-4A9C-A3F9-F6189ABE563D}" dt="2021-09-08T14:45:54.942" v="2234" actId="2696"/>
          <pc:sldLayoutMkLst>
            <pc:docMk/>
            <pc:sldMasterMk cId="1988364847" sldId="2147483667"/>
            <pc:sldLayoutMk cId="50901066" sldId="2147483669"/>
          </pc:sldLayoutMkLst>
        </pc:sldLayoutChg>
        <pc:sldLayoutChg chg="del">
          <pc:chgData name="Patsarun Chuaisongkhro" userId="a7a91740-7e8b-4dbd-9143-b6aedb25e6ea" providerId="ADAL" clId="{77C08EB9-5D16-4A9C-A3F9-F6189ABE563D}" dt="2021-09-08T14:45:55.523" v="2235" actId="2696"/>
          <pc:sldLayoutMkLst>
            <pc:docMk/>
            <pc:sldMasterMk cId="1988364847" sldId="2147483667"/>
            <pc:sldLayoutMk cId="793607848" sldId="2147483670"/>
          </pc:sldLayoutMkLst>
        </pc:sldLayoutChg>
        <pc:sldLayoutChg chg="del">
          <pc:chgData name="Patsarun Chuaisongkhro" userId="a7a91740-7e8b-4dbd-9143-b6aedb25e6ea" providerId="ADAL" clId="{77C08EB9-5D16-4A9C-A3F9-F6189ABE563D}" dt="2021-09-08T14:45:56.086" v="2236" actId="2696"/>
          <pc:sldLayoutMkLst>
            <pc:docMk/>
            <pc:sldMasterMk cId="1988364847" sldId="2147483667"/>
            <pc:sldLayoutMk cId="1866002678" sldId="2147483671"/>
          </pc:sldLayoutMkLst>
        </pc:sldLayoutChg>
        <pc:sldLayoutChg chg="del">
          <pc:chgData name="Patsarun Chuaisongkhro" userId="a7a91740-7e8b-4dbd-9143-b6aedb25e6ea" providerId="ADAL" clId="{77C08EB9-5D16-4A9C-A3F9-F6189ABE563D}" dt="2021-09-08T14:45:56.645" v="2237" actId="2696"/>
          <pc:sldLayoutMkLst>
            <pc:docMk/>
            <pc:sldMasterMk cId="1988364847" sldId="2147483667"/>
            <pc:sldLayoutMk cId="485905428" sldId="2147483672"/>
          </pc:sldLayoutMkLst>
        </pc:sldLayoutChg>
        <pc:sldLayoutChg chg="del">
          <pc:chgData name="Patsarun Chuaisongkhro" userId="a7a91740-7e8b-4dbd-9143-b6aedb25e6ea" providerId="ADAL" clId="{77C08EB9-5D16-4A9C-A3F9-F6189ABE563D}" dt="2021-09-08T14:45:57.189" v="2238" actId="2696"/>
          <pc:sldLayoutMkLst>
            <pc:docMk/>
            <pc:sldMasterMk cId="1988364847" sldId="2147483667"/>
            <pc:sldLayoutMk cId="2236960840" sldId="2147483673"/>
          </pc:sldLayoutMkLst>
        </pc:sldLayoutChg>
        <pc:sldLayoutChg chg="del">
          <pc:chgData name="Patsarun Chuaisongkhro" userId="a7a91740-7e8b-4dbd-9143-b6aedb25e6ea" providerId="ADAL" clId="{77C08EB9-5D16-4A9C-A3F9-F6189ABE563D}" dt="2021-09-08T14:45:57.659" v="2239" actId="2696"/>
          <pc:sldLayoutMkLst>
            <pc:docMk/>
            <pc:sldMasterMk cId="1988364847" sldId="2147483667"/>
            <pc:sldLayoutMk cId="2596017924" sldId="2147483674"/>
          </pc:sldLayoutMkLst>
        </pc:sldLayoutChg>
        <pc:sldLayoutChg chg="del">
          <pc:chgData name="Patsarun Chuaisongkhro" userId="a7a91740-7e8b-4dbd-9143-b6aedb25e6ea" providerId="ADAL" clId="{77C08EB9-5D16-4A9C-A3F9-F6189ABE563D}" dt="2021-09-08T14:42:41.072" v="2222" actId="2696"/>
          <pc:sldLayoutMkLst>
            <pc:docMk/>
            <pc:sldMasterMk cId="1988364847" sldId="2147483667"/>
            <pc:sldLayoutMk cId="1398866354" sldId="2147483676"/>
          </pc:sldLayoutMkLst>
        </pc:sldLayoutChg>
        <pc:sldLayoutChg chg="ord">
          <pc:chgData name="Patsarun Chuaisongkhro" userId="a7a91740-7e8b-4dbd-9143-b6aedb25e6ea" providerId="ADAL" clId="{77C08EB9-5D16-4A9C-A3F9-F6189ABE563D}" dt="2021-09-08T14:50:57.350" v="2287" actId="20578"/>
          <pc:sldLayoutMkLst>
            <pc:docMk/>
            <pc:sldMasterMk cId="1988364847" sldId="2147483667"/>
            <pc:sldLayoutMk cId="3667723577" sldId="2147483677"/>
          </pc:sldLayoutMkLst>
        </pc:sldLayoutChg>
        <pc:sldLayoutChg chg="modSp mod ord">
          <pc:chgData name="Patsarun Chuaisongkhro" userId="a7a91740-7e8b-4dbd-9143-b6aedb25e6ea" providerId="ADAL" clId="{77C08EB9-5D16-4A9C-A3F9-F6189ABE563D}" dt="2021-09-08T14:50:42.270" v="2286"/>
          <pc:sldLayoutMkLst>
            <pc:docMk/>
            <pc:sldMasterMk cId="1988364847" sldId="2147483667"/>
            <pc:sldLayoutMk cId="946387676" sldId="2147483680"/>
          </pc:sldLayoutMkLst>
          <pc:spChg chg="mod">
            <ac:chgData name="Patsarun Chuaisongkhro" userId="a7a91740-7e8b-4dbd-9143-b6aedb25e6ea" providerId="ADAL" clId="{77C08EB9-5D16-4A9C-A3F9-F6189ABE563D}" dt="2021-09-08T14:50:42.270" v="2286"/>
            <ac:spMkLst>
              <pc:docMk/>
              <pc:sldMasterMk cId="1988364847" sldId="2147483667"/>
              <pc:sldLayoutMk cId="946387676" sldId="2147483680"/>
              <ac:spMk id="4" creationId="{00000000-0000-0000-0000-000000000000}"/>
            </ac:spMkLst>
          </pc:spChg>
        </pc:sldLayoutChg>
        <pc:sldLayoutChg chg="addSp delSp modSp new mod">
          <pc:chgData name="Patsarun Chuaisongkhro" userId="a7a91740-7e8b-4dbd-9143-b6aedb25e6ea" providerId="ADAL" clId="{77C08EB9-5D16-4A9C-A3F9-F6189ABE563D}" dt="2021-09-08T14:48:52.635" v="2268" actId="478"/>
          <pc:sldLayoutMkLst>
            <pc:docMk/>
            <pc:sldMasterMk cId="1988364847" sldId="2147483667"/>
            <pc:sldLayoutMk cId="2282484373" sldId="2147483681"/>
          </pc:sldLayoutMkLst>
          <pc:spChg chg="del">
            <ac:chgData name="Patsarun Chuaisongkhro" userId="a7a91740-7e8b-4dbd-9143-b6aedb25e6ea" providerId="ADAL" clId="{77C08EB9-5D16-4A9C-A3F9-F6189ABE563D}" dt="2021-09-08T14:43:24.502" v="2227" actId="478"/>
            <ac:spMkLst>
              <pc:docMk/>
              <pc:sldMasterMk cId="1988364847" sldId="2147483667"/>
              <pc:sldLayoutMk cId="2282484373" sldId="2147483681"/>
              <ac:spMk id="2" creationId="{C804E177-7A32-4F1E-ABB7-F30D6D092A2F}"/>
            </ac:spMkLst>
          </pc:spChg>
          <pc:spChg chg="add del mod">
            <ac:chgData name="Patsarun Chuaisongkhro" userId="a7a91740-7e8b-4dbd-9143-b6aedb25e6ea" providerId="ADAL" clId="{77C08EB9-5D16-4A9C-A3F9-F6189ABE563D}" dt="2021-09-08T14:48:52.635" v="2268" actId="478"/>
            <ac:spMkLst>
              <pc:docMk/>
              <pc:sldMasterMk cId="1988364847" sldId="2147483667"/>
              <pc:sldLayoutMk cId="2282484373" sldId="2147483681"/>
              <ac:spMk id="4" creationId="{5F25420D-AB76-495A-ACC4-F980AFFEBB4F}"/>
            </ac:spMkLst>
          </pc:spChg>
          <pc:spChg chg="add del mod">
            <ac:chgData name="Patsarun Chuaisongkhro" userId="a7a91740-7e8b-4dbd-9143-b6aedb25e6ea" providerId="ADAL" clId="{77C08EB9-5D16-4A9C-A3F9-F6189ABE563D}" dt="2021-09-08T14:46:43.198" v="2242"/>
            <ac:spMkLst>
              <pc:docMk/>
              <pc:sldMasterMk cId="1988364847" sldId="2147483667"/>
              <pc:sldLayoutMk cId="2282484373" sldId="2147483681"/>
              <ac:spMk id="5" creationId="{334FBE90-B82E-47E8-9DA2-EA9D00270E08}"/>
            </ac:spMkLst>
          </pc:spChg>
          <pc:spChg chg="add del mod">
            <ac:chgData name="Patsarun Chuaisongkhro" userId="a7a91740-7e8b-4dbd-9143-b6aedb25e6ea" providerId="ADAL" clId="{77C08EB9-5D16-4A9C-A3F9-F6189ABE563D}" dt="2021-09-08T14:46:44.367" v="2244"/>
            <ac:spMkLst>
              <pc:docMk/>
              <pc:sldMasterMk cId="1988364847" sldId="2147483667"/>
              <pc:sldLayoutMk cId="2282484373" sldId="2147483681"/>
              <ac:spMk id="6" creationId="{ECFD982A-F82C-4427-BAA2-5EB5786766CD}"/>
            </ac:spMkLst>
          </pc:spChg>
          <pc:spChg chg="add mod ord">
            <ac:chgData name="Patsarun Chuaisongkhro" userId="a7a91740-7e8b-4dbd-9143-b6aedb25e6ea" providerId="ADAL" clId="{77C08EB9-5D16-4A9C-A3F9-F6189ABE563D}" dt="2021-09-08T14:48:50.099" v="2267" actId="171"/>
            <ac:spMkLst>
              <pc:docMk/>
              <pc:sldMasterMk cId="1988364847" sldId="2147483667"/>
              <pc:sldLayoutMk cId="2282484373" sldId="2147483681"/>
              <ac:spMk id="7" creationId="{BE59683E-9001-4FDD-890C-009D3EC26687}"/>
            </ac:spMkLst>
          </pc:spChg>
          <pc:picChg chg="add mod">
            <ac:chgData name="Patsarun Chuaisongkhro" userId="a7a91740-7e8b-4dbd-9143-b6aedb25e6ea" providerId="ADAL" clId="{77C08EB9-5D16-4A9C-A3F9-F6189ABE563D}" dt="2021-09-08T14:47:30.444" v="2248" actId="207"/>
            <ac:picMkLst>
              <pc:docMk/>
              <pc:sldMasterMk cId="1988364847" sldId="2147483667"/>
              <pc:sldLayoutMk cId="2282484373" sldId="2147483681"/>
              <ac:picMk id="3" creationId="{FF61CAEA-1B90-491A-8E4B-73CBC56391D6}"/>
            </ac:picMkLst>
          </pc:picChg>
        </pc:sldLayoutChg>
      </pc:sldMasterChg>
      <pc:sldMasterChg chg="new del mod addSldLayout delSldLayout">
        <pc:chgData name="Patsarun Chuaisongkhro" userId="a7a91740-7e8b-4dbd-9143-b6aedb25e6ea" providerId="ADAL" clId="{77C08EB9-5D16-4A9C-A3F9-F6189ABE563D}" dt="2021-09-08T14:42:57.188" v="2224" actId="6938"/>
        <pc:sldMasterMkLst>
          <pc:docMk/>
          <pc:sldMasterMk cId="424399005" sldId="2147483681"/>
        </pc:sldMasterMkLst>
        <pc:sldLayoutChg chg="new del replId">
          <pc:chgData name="Patsarun Chuaisongkhro" userId="a7a91740-7e8b-4dbd-9143-b6aedb25e6ea" providerId="ADAL" clId="{77C08EB9-5D16-4A9C-A3F9-F6189ABE563D}" dt="2021-09-08T14:42:57.188" v="2224" actId="6938"/>
          <pc:sldLayoutMkLst>
            <pc:docMk/>
            <pc:sldMasterMk cId="424399005" sldId="2147483681"/>
            <pc:sldLayoutMk cId="2789137031" sldId="2147483682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08T14:42:57.188" v="2224" actId="6938"/>
          <pc:sldLayoutMkLst>
            <pc:docMk/>
            <pc:sldMasterMk cId="424399005" sldId="2147483681"/>
            <pc:sldLayoutMk cId="4152431491" sldId="2147483683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08T14:42:57.188" v="2224" actId="6938"/>
          <pc:sldLayoutMkLst>
            <pc:docMk/>
            <pc:sldMasterMk cId="424399005" sldId="2147483681"/>
            <pc:sldLayoutMk cId="3097334540" sldId="2147483684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08T14:42:57.188" v="2224" actId="6938"/>
          <pc:sldLayoutMkLst>
            <pc:docMk/>
            <pc:sldMasterMk cId="424399005" sldId="2147483681"/>
            <pc:sldLayoutMk cId="1615937752" sldId="2147483685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08T14:42:57.188" v="2224" actId="6938"/>
          <pc:sldLayoutMkLst>
            <pc:docMk/>
            <pc:sldMasterMk cId="424399005" sldId="2147483681"/>
            <pc:sldLayoutMk cId="883166933" sldId="2147483686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08T14:42:57.188" v="2224" actId="6938"/>
          <pc:sldLayoutMkLst>
            <pc:docMk/>
            <pc:sldMasterMk cId="424399005" sldId="2147483681"/>
            <pc:sldLayoutMk cId="1709118557" sldId="2147483687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08T14:42:57.188" v="2224" actId="6938"/>
          <pc:sldLayoutMkLst>
            <pc:docMk/>
            <pc:sldMasterMk cId="424399005" sldId="2147483681"/>
            <pc:sldLayoutMk cId="1908406352" sldId="2147483688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08T14:42:57.188" v="2224" actId="6938"/>
          <pc:sldLayoutMkLst>
            <pc:docMk/>
            <pc:sldMasterMk cId="424399005" sldId="2147483681"/>
            <pc:sldLayoutMk cId="1502088970" sldId="2147483689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08T14:42:57.188" v="2224" actId="6938"/>
          <pc:sldLayoutMkLst>
            <pc:docMk/>
            <pc:sldMasterMk cId="424399005" sldId="2147483681"/>
            <pc:sldLayoutMk cId="275984753" sldId="2147483690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08T14:42:57.188" v="2224" actId="6938"/>
          <pc:sldLayoutMkLst>
            <pc:docMk/>
            <pc:sldMasterMk cId="424399005" sldId="2147483681"/>
            <pc:sldLayoutMk cId="2165327090" sldId="2147483691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08T14:42:57.188" v="2224" actId="6938"/>
          <pc:sldLayoutMkLst>
            <pc:docMk/>
            <pc:sldMasterMk cId="424399005" sldId="2147483681"/>
            <pc:sldLayoutMk cId="473491588" sldId="2147483692"/>
          </pc:sldLayoutMkLst>
        </pc:sldLayoutChg>
      </pc:sldMasterChg>
      <pc:sldMasterChg chg="add mod addSldLayout delSldLayout modSldLayout sldLayoutOrd">
        <pc:chgData name="Patsarun Chuaisongkhro" userId="a7a91740-7e8b-4dbd-9143-b6aedb25e6ea" providerId="ADAL" clId="{77C08EB9-5D16-4A9C-A3F9-F6189ABE563D}" dt="2021-09-17T16:58:52.610" v="15273" actId="255"/>
        <pc:sldMasterMkLst>
          <pc:docMk/>
          <pc:sldMasterMk cId="1725974198" sldId="2147483682"/>
        </pc:sldMasterMkLst>
        <pc:sldLayoutChg chg="addSp delSp modSp add mod replId">
          <pc:chgData name="Patsarun Chuaisongkhro" userId="a7a91740-7e8b-4dbd-9143-b6aedb25e6ea" providerId="ADAL" clId="{77C08EB9-5D16-4A9C-A3F9-F6189ABE563D}" dt="2021-09-17T15:06:27.112" v="13577" actId="6014"/>
          <pc:sldLayoutMkLst>
            <pc:docMk/>
            <pc:sldMasterMk cId="1725974198" sldId="2147483682"/>
            <pc:sldLayoutMk cId="2543236714" sldId="2147483683"/>
          </pc:sldLayoutMkLst>
          <pc:spChg chg="add del mod">
            <ac:chgData name="Patsarun Chuaisongkhro" userId="a7a91740-7e8b-4dbd-9143-b6aedb25e6ea" providerId="ADAL" clId="{77C08EB9-5D16-4A9C-A3F9-F6189ABE563D}" dt="2021-09-10T14:55:25.692" v="6001"/>
            <ac:spMkLst>
              <pc:docMk/>
              <pc:sldMasterMk cId="1725974198" sldId="2147483682"/>
              <pc:sldLayoutMk cId="2543236714" sldId="2147483683"/>
              <ac:spMk id="2" creationId="{85C37825-40AD-4593-A26D-FBAFB6F34E74}"/>
            </ac:spMkLst>
          </pc:spChg>
          <pc:spChg chg="add del mod">
            <ac:chgData name="Patsarun Chuaisongkhro" userId="a7a91740-7e8b-4dbd-9143-b6aedb25e6ea" providerId="ADAL" clId="{77C08EB9-5D16-4A9C-A3F9-F6189ABE563D}" dt="2021-09-10T14:55:26.101" v="6002"/>
            <ac:spMkLst>
              <pc:docMk/>
              <pc:sldMasterMk cId="1725974198" sldId="2147483682"/>
              <pc:sldLayoutMk cId="2543236714" sldId="2147483683"/>
              <ac:spMk id="7" creationId="{BE59683E-9001-4FDD-890C-009D3EC26687}"/>
            </ac:spMkLst>
          </pc:spChg>
        </pc:sldLayoutChg>
        <pc:sldLayoutChg chg="addSp delSp modSp add mod replId">
          <pc:chgData name="Patsarun Chuaisongkhro" userId="a7a91740-7e8b-4dbd-9143-b6aedb25e6ea" providerId="ADAL" clId="{77C08EB9-5D16-4A9C-A3F9-F6189ABE563D}" dt="2021-09-17T16:58:52.610" v="15273" actId="255"/>
          <pc:sldLayoutMkLst>
            <pc:docMk/>
            <pc:sldMasterMk cId="1725974198" sldId="2147483682"/>
            <pc:sldLayoutMk cId="3275608670" sldId="2147483684"/>
          </pc:sldLayoutMkLst>
          <pc:spChg chg="add del mod">
            <ac:chgData name="Patsarun Chuaisongkhro" userId="a7a91740-7e8b-4dbd-9143-b6aedb25e6ea" providerId="ADAL" clId="{77C08EB9-5D16-4A9C-A3F9-F6189ABE563D}" dt="2021-09-17T15:14:59.556" v="13654" actId="478"/>
            <ac:spMkLst>
              <pc:docMk/>
              <pc:sldMasterMk cId="1725974198" sldId="2147483682"/>
              <pc:sldLayoutMk cId="3275608670" sldId="2147483684"/>
              <ac:spMk id="4" creationId="{00000000-0000-0000-0000-000000000000}"/>
            </ac:spMkLst>
          </pc:spChg>
          <pc:spChg chg="add del mod ord">
            <ac:chgData name="Patsarun Chuaisongkhro" userId="a7a91740-7e8b-4dbd-9143-b6aedb25e6ea" providerId="ADAL" clId="{77C08EB9-5D16-4A9C-A3F9-F6189ABE563D}" dt="2021-09-17T16:58:52.610" v="15273" actId="255"/>
            <ac:spMkLst>
              <pc:docMk/>
              <pc:sldMasterMk cId="1725974198" sldId="2147483682"/>
              <pc:sldLayoutMk cId="3275608670" sldId="2147483684"/>
              <ac:spMk id="6" creationId="{935212F4-56AC-425F-B624-6A51B4ABDB8F}"/>
            </ac:spMkLst>
          </pc:spChg>
          <pc:spChg chg="add del mod">
            <ac:chgData name="Patsarun Chuaisongkhro" userId="a7a91740-7e8b-4dbd-9143-b6aedb25e6ea" providerId="ADAL" clId="{77C08EB9-5D16-4A9C-A3F9-F6189ABE563D}" dt="2021-09-08T14:57:52.494" v="2345"/>
            <ac:spMkLst>
              <pc:docMk/>
              <pc:sldMasterMk cId="1725974198" sldId="2147483682"/>
              <pc:sldLayoutMk cId="3275608670" sldId="2147483684"/>
              <ac:spMk id="6" creationId="{BB7EB221-86E6-4902-8053-6E94570E0318}"/>
            </ac:spMkLst>
          </pc:spChg>
          <pc:spChg chg="add del mod">
            <ac:chgData name="Patsarun Chuaisongkhro" userId="a7a91740-7e8b-4dbd-9143-b6aedb25e6ea" providerId="ADAL" clId="{77C08EB9-5D16-4A9C-A3F9-F6189ABE563D}" dt="2021-09-08T14:57:52.494" v="2345"/>
            <ac:spMkLst>
              <pc:docMk/>
              <pc:sldMasterMk cId="1725974198" sldId="2147483682"/>
              <pc:sldLayoutMk cId="3275608670" sldId="2147483684"/>
              <ac:spMk id="7" creationId="{2641E677-F5C3-415C-A368-AA25C22AA0CE}"/>
            </ac:spMkLst>
          </pc:spChg>
          <pc:spChg chg="add del mod">
            <ac:chgData name="Patsarun Chuaisongkhro" userId="a7a91740-7e8b-4dbd-9143-b6aedb25e6ea" providerId="ADAL" clId="{77C08EB9-5D16-4A9C-A3F9-F6189ABE563D}" dt="2021-09-17T15:26:12.279" v="14007" actId="478"/>
            <ac:spMkLst>
              <pc:docMk/>
              <pc:sldMasterMk cId="1725974198" sldId="2147483682"/>
              <pc:sldLayoutMk cId="3275608670" sldId="2147483684"/>
              <ac:spMk id="7" creationId="{9D7CE5F6-011A-4D50-8D88-38897F68EAC8}"/>
            </ac:spMkLst>
          </pc:spChg>
          <pc:spChg chg="add del mod">
            <ac:chgData name="Patsarun Chuaisongkhro" userId="a7a91740-7e8b-4dbd-9143-b6aedb25e6ea" providerId="ADAL" clId="{77C08EB9-5D16-4A9C-A3F9-F6189ABE563D}" dt="2021-09-08T14:57:52.494" v="2345"/>
            <ac:spMkLst>
              <pc:docMk/>
              <pc:sldMasterMk cId="1725974198" sldId="2147483682"/>
              <pc:sldLayoutMk cId="3275608670" sldId="2147483684"/>
              <ac:spMk id="8" creationId="{C37C268E-CFF6-487B-B772-A58F7B60A2EB}"/>
            </ac:spMkLst>
          </pc:spChg>
          <pc:spChg chg="add del mod">
            <ac:chgData name="Patsarun Chuaisongkhro" userId="a7a91740-7e8b-4dbd-9143-b6aedb25e6ea" providerId="ADAL" clId="{77C08EB9-5D16-4A9C-A3F9-F6189ABE563D}" dt="2021-09-08T14:59:00.540" v="2411"/>
            <ac:spMkLst>
              <pc:docMk/>
              <pc:sldMasterMk cId="1725974198" sldId="2147483682"/>
              <pc:sldLayoutMk cId="3275608670" sldId="2147483684"/>
              <ac:spMk id="9" creationId="{D4A8FFB5-D5CA-4773-9F2D-532EC029B37F}"/>
            </ac:spMkLst>
          </pc:spChg>
          <pc:spChg chg="add del mod">
            <ac:chgData name="Patsarun Chuaisongkhro" userId="a7a91740-7e8b-4dbd-9143-b6aedb25e6ea" providerId="ADAL" clId="{77C08EB9-5D16-4A9C-A3F9-F6189ABE563D}" dt="2021-09-08T14:59:00.540" v="2411"/>
            <ac:spMkLst>
              <pc:docMk/>
              <pc:sldMasterMk cId="1725974198" sldId="2147483682"/>
              <pc:sldLayoutMk cId="3275608670" sldId="2147483684"/>
              <ac:spMk id="10" creationId="{804C023A-E16A-44AC-A132-D18BDCBEF3DC}"/>
            </ac:spMkLst>
          </pc:spChg>
          <pc:spChg chg="add del mod">
            <ac:chgData name="Patsarun Chuaisongkhro" userId="a7a91740-7e8b-4dbd-9143-b6aedb25e6ea" providerId="ADAL" clId="{77C08EB9-5D16-4A9C-A3F9-F6189ABE563D}" dt="2021-09-08T14:59:00.540" v="2411"/>
            <ac:spMkLst>
              <pc:docMk/>
              <pc:sldMasterMk cId="1725974198" sldId="2147483682"/>
              <pc:sldLayoutMk cId="3275608670" sldId="2147483684"/>
              <ac:spMk id="11" creationId="{F9141219-A9C1-4EA1-970E-A585C7512202}"/>
            </ac:spMkLst>
          </pc:spChg>
          <pc:spChg chg="add del mod">
            <ac:chgData name="Patsarun Chuaisongkhro" userId="a7a91740-7e8b-4dbd-9143-b6aedb25e6ea" providerId="ADAL" clId="{77C08EB9-5D16-4A9C-A3F9-F6189ABE563D}" dt="2021-09-17T16:36:54.558" v="14933" actId="255"/>
            <ac:spMkLst>
              <pc:docMk/>
              <pc:sldMasterMk cId="1725974198" sldId="2147483682"/>
              <pc:sldLayoutMk cId="3275608670" sldId="2147483684"/>
              <ac:spMk id="13" creationId="{09E4163C-59E0-4E52-BBB7-4A7DCE092997}"/>
            </ac:spMkLst>
          </pc:spChg>
        </pc:sldLayoutChg>
        <pc:sldLayoutChg chg="add mod ord replId">
          <pc:chgData name="Patsarun Chuaisongkhro" userId="a7a91740-7e8b-4dbd-9143-b6aedb25e6ea" providerId="ADAL" clId="{77C08EB9-5D16-4A9C-A3F9-F6189ABE563D}" dt="2021-09-08T14:53:27.111" v="2308" actId="20578"/>
          <pc:sldLayoutMkLst>
            <pc:docMk/>
            <pc:sldMasterMk cId="1725974198" sldId="2147483682"/>
            <pc:sldLayoutMk cId="2732433759" sldId="2147483685"/>
          </pc:sldLayoutMkLst>
        </pc:sldLayoutChg>
        <pc:sldLayoutChg chg="del ord">
          <pc:chgData name="Patsarun Chuaisongkhro" userId="a7a91740-7e8b-4dbd-9143-b6aedb25e6ea" providerId="ADAL" clId="{77C08EB9-5D16-4A9C-A3F9-F6189ABE563D}" dt="2021-09-17T15:06:03.492" v="13570" actId="2696"/>
          <pc:sldLayoutMkLst>
            <pc:docMk/>
            <pc:sldMasterMk cId="1725974198" sldId="2147483682"/>
            <pc:sldLayoutMk cId="2062932403" sldId="2147483686"/>
          </pc:sldLayoutMkLst>
        </pc:sldLayoutChg>
        <pc:sldLayoutChg chg="add del mod replId">
          <pc:chgData name="Patsarun Chuaisongkhro" userId="a7a91740-7e8b-4dbd-9143-b6aedb25e6ea" providerId="ADAL" clId="{77C08EB9-5D16-4A9C-A3F9-F6189ABE563D}" dt="2021-09-08T14:51:30.232" v="2289" actId="2696"/>
          <pc:sldLayoutMkLst>
            <pc:docMk/>
            <pc:sldMasterMk cId="1725974198" sldId="2147483682"/>
            <pc:sldLayoutMk cId="3058340194" sldId="2147483686"/>
          </pc:sldLayoutMkLst>
        </pc:sldLayoutChg>
        <pc:sldLayoutChg chg="addSp delSp modSp del mod">
          <pc:chgData name="Patsarun Chuaisongkhro" userId="a7a91740-7e8b-4dbd-9143-b6aedb25e6ea" providerId="ADAL" clId="{77C08EB9-5D16-4A9C-A3F9-F6189ABE563D}" dt="2021-09-17T15:05:15.933" v="13568" actId="2696"/>
          <pc:sldLayoutMkLst>
            <pc:docMk/>
            <pc:sldMasterMk cId="1725974198" sldId="2147483682"/>
            <pc:sldLayoutMk cId="1210077758" sldId="2147483687"/>
          </pc:sldLayoutMkLst>
          <pc:spChg chg="del mod">
            <ac:chgData name="Patsarun Chuaisongkhro" userId="a7a91740-7e8b-4dbd-9143-b6aedb25e6ea" providerId="ADAL" clId="{77C08EB9-5D16-4A9C-A3F9-F6189ABE563D}" dt="2021-09-08T14:54:54.512" v="2316" actId="478"/>
            <ac:spMkLst>
              <pc:docMk/>
              <pc:sldMasterMk cId="1725974198" sldId="2147483682"/>
              <pc:sldLayoutMk cId="1210077758" sldId="2147483687"/>
              <ac:spMk id="3" creationId="{00000000-0000-0000-0000-000000000000}"/>
            </ac:spMkLst>
          </pc:spChg>
          <pc:spChg chg="del mod">
            <ac:chgData name="Patsarun Chuaisongkhro" userId="a7a91740-7e8b-4dbd-9143-b6aedb25e6ea" providerId="ADAL" clId="{77C08EB9-5D16-4A9C-A3F9-F6189ABE563D}" dt="2021-09-08T14:53:10.084" v="2306" actId="478"/>
            <ac:spMkLst>
              <pc:docMk/>
              <pc:sldMasterMk cId="1725974198" sldId="2147483682"/>
              <pc:sldLayoutMk cId="1210077758" sldId="2147483687"/>
              <ac:spMk id="4" creationId="{00000000-0000-0000-0000-000000000000}"/>
            </ac:spMkLst>
          </pc:spChg>
          <pc:spChg chg="add mod ord">
            <ac:chgData name="Patsarun Chuaisongkhro" userId="a7a91740-7e8b-4dbd-9143-b6aedb25e6ea" providerId="ADAL" clId="{77C08EB9-5D16-4A9C-A3F9-F6189ABE563D}" dt="2021-09-08T14:53:02.797" v="2304" actId="167"/>
            <ac:spMkLst>
              <pc:docMk/>
              <pc:sldMasterMk cId="1725974198" sldId="2147483682"/>
              <pc:sldLayoutMk cId="1210077758" sldId="2147483687"/>
              <ac:spMk id="6" creationId="{2CBB4AB8-FCC7-4374-9EED-4005935842E7}"/>
            </ac:spMkLst>
          </pc:spChg>
          <pc:spChg chg="add mod ord">
            <ac:chgData name="Patsarun Chuaisongkhro" userId="a7a91740-7e8b-4dbd-9143-b6aedb25e6ea" providerId="ADAL" clId="{77C08EB9-5D16-4A9C-A3F9-F6189ABE563D}" dt="2021-09-08T14:53:18.439" v="2307" actId="20577"/>
            <ac:spMkLst>
              <pc:docMk/>
              <pc:sldMasterMk cId="1725974198" sldId="2147483682"/>
              <pc:sldLayoutMk cId="1210077758" sldId="2147483687"/>
              <ac:spMk id="7" creationId="{6368E72C-B6AD-469B-8C46-F5146FA4E050}"/>
            </ac:spMkLst>
          </pc:spChg>
          <pc:spChg chg="add del">
            <ac:chgData name="Patsarun Chuaisongkhro" userId="a7a91740-7e8b-4dbd-9143-b6aedb25e6ea" providerId="ADAL" clId="{77C08EB9-5D16-4A9C-A3F9-F6189ABE563D}" dt="2021-09-08T14:54:55.852" v="2318" actId="22"/>
            <ac:spMkLst>
              <pc:docMk/>
              <pc:sldMasterMk cId="1725974198" sldId="2147483682"/>
              <pc:sldLayoutMk cId="1210077758" sldId="2147483687"/>
              <ac:spMk id="8" creationId="{62648461-88A8-4FA1-8968-2C8600ED0609}"/>
            </ac:spMkLst>
          </pc:spChg>
          <pc:spChg chg="add mod">
            <ac:chgData name="Patsarun Chuaisongkhro" userId="a7a91740-7e8b-4dbd-9143-b6aedb25e6ea" providerId="ADAL" clId="{77C08EB9-5D16-4A9C-A3F9-F6189ABE563D}" dt="2021-09-17T14:55:20.315" v="13492" actId="255"/>
            <ac:spMkLst>
              <pc:docMk/>
              <pc:sldMasterMk cId="1725974198" sldId="2147483682"/>
              <pc:sldLayoutMk cId="1210077758" sldId="2147483687"/>
              <ac:spMk id="9" creationId="{144BE1EE-8FF8-4BB5-A2F4-003CB80E31EB}"/>
            </ac:spMkLst>
          </pc:spChg>
          <pc:cxnChg chg="del">
            <ac:chgData name="Patsarun Chuaisongkhro" userId="a7a91740-7e8b-4dbd-9143-b6aedb25e6ea" providerId="ADAL" clId="{77C08EB9-5D16-4A9C-A3F9-F6189ABE563D}" dt="2021-09-08T14:55:03.545" v="2319" actId="478"/>
            <ac:cxnSpMkLst>
              <pc:docMk/>
              <pc:sldMasterMk cId="1725974198" sldId="2147483682"/>
              <pc:sldLayoutMk cId="1210077758" sldId="2147483687"/>
              <ac:cxnSpMk id="5" creationId="{A7D9689C-F7F7-4F35-8E34-2D258BF33968}"/>
            </ac:cxnSpMkLst>
          </pc:cxnChg>
        </pc:sldLayoutChg>
        <pc:sldLayoutChg chg="add del mod replId">
          <pc:chgData name="Patsarun Chuaisongkhro" userId="a7a91740-7e8b-4dbd-9143-b6aedb25e6ea" providerId="ADAL" clId="{77C08EB9-5D16-4A9C-A3F9-F6189ABE563D}" dt="2021-09-08T14:51:30.241" v="2290" actId="2696"/>
          <pc:sldLayoutMkLst>
            <pc:docMk/>
            <pc:sldMasterMk cId="1725974198" sldId="2147483682"/>
            <pc:sldLayoutMk cId="3424962649" sldId="2147483687"/>
          </pc:sldLayoutMkLst>
        </pc:sldLayoutChg>
        <pc:sldLayoutChg chg="add del mod replId">
          <pc:chgData name="Patsarun Chuaisongkhro" userId="a7a91740-7e8b-4dbd-9143-b6aedb25e6ea" providerId="ADAL" clId="{77C08EB9-5D16-4A9C-A3F9-F6189ABE563D}" dt="2021-09-08T14:51:30.248" v="2291" actId="2696"/>
          <pc:sldLayoutMkLst>
            <pc:docMk/>
            <pc:sldMasterMk cId="1725974198" sldId="2147483682"/>
            <pc:sldLayoutMk cId="2246632999" sldId="2147483688"/>
          </pc:sldLayoutMkLst>
        </pc:sldLayoutChg>
        <pc:sldLayoutChg chg="new del mod">
          <pc:chgData name="Patsarun Chuaisongkhro" userId="a7a91740-7e8b-4dbd-9143-b6aedb25e6ea" providerId="ADAL" clId="{77C08EB9-5D16-4A9C-A3F9-F6189ABE563D}" dt="2021-09-17T15:00:14.063" v="13543" actId="11236"/>
          <pc:sldLayoutMkLst>
            <pc:docMk/>
            <pc:sldMasterMk cId="1725974198" sldId="2147483682"/>
            <pc:sldLayoutMk cId="2540937680" sldId="2147483688"/>
          </pc:sldLayoutMkLst>
        </pc:sldLayoutChg>
        <pc:sldLayoutChg chg="add del mod replId modTransition">
          <pc:chgData name="Patsarun Chuaisongkhro" userId="a7a91740-7e8b-4dbd-9143-b6aedb25e6ea" providerId="ADAL" clId="{77C08EB9-5D16-4A9C-A3F9-F6189ABE563D}" dt="2021-09-17T15:12:05.083" v="13601" actId="2696"/>
          <pc:sldLayoutMkLst>
            <pc:docMk/>
            <pc:sldMasterMk cId="1725974198" sldId="2147483682"/>
            <pc:sldLayoutMk cId="2089312431" sldId="2147483698"/>
          </pc:sldLayoutMkLst>
        </pc:sldLayoutChg>
        <pc:sldLayoutChg chg="addSp delSp modSp add del mod replId modTransition">
          <pc:chgData name="Patsarun Chuaisongkhro" userId="a7a91740-7e8b-4dbd-9143-b6aedb25e6ea" providerId="ADAL" clId="{77C08EB9-5D16-4A9C-A3F9-F6189ABE563D}" dt="2021-09-17T15:16:15.938" v="13668" actId="2696"/>
          <pc:sldLayoutMkLst>
            <pc:docMk/>
            <pc:sldMasterMk cId="1725974198" sldId="2147483682"/>
            <pc:sldLayoutMk cId="4250526268" sldId="2147483698"/>
          </pc:sldLayoutMkLst>
          <pc:spChg chg="add del mod">
            <ac:chgData name="Patsarun Chuaisongkhro" userId="a7a91740-7e8b-4dbd-9143-b6aedb25e6ea" providerId="ADAL" clId="{77C08EB9-5D16-4A9C-A3F9-F6189ABE563D}" dt="2021-09-17T15:13:52.103" v="13638"/>
            <ac:spMkLst>
              <pc:docMk/>
              <pc:sldMasterMk cId="1725974198" sldId="2147483682"/>
              <pc:sldLayoutMk cId="4250526268" sldId="2147483698"/>
              <ac:spMk id="6" creationId="{B8A5818E-0C31-471A-872B-A215F22AB288}"/>
            </ac:spMkLst>
          </pc:spChg>
          <pc:spChg chg="add del mod">
            <ac:chgData name="Patsarun Chuaisongkhro" userId="a7a91740-7e8b-4dbd-9143-b6aedb25e6ea" providerId="ADAL" clId="{77C08EB9-5D16-4A9C-A3F9-F6189ABE563D}" dt="2021-09-17T15:14:08.431" v="13640" actId="478"/>
            <ac:spMkLst>
              <pc:docMk/>
              <pc:sldMasterMk cId="1725974198" sldId="2147483682"/>
              <pc:sldLayoutMk cId="4250526268" sldId="2147483698"/>
              <ac:spMk id="7" creationId="{64676C8F-2BF6-4FFF-90C2-D5CD50716A99}"/>
            </ac:spMkLst>
          </pc:spChg>
        </pc:sldLayoutChg>
      </pc:sldMasterChg>
      <pc:sldMasterChg chg="new add del mod addSldLayout delSldLayout">
        <pc:chgData name="Patsarun Chuaisongkhro" userId="a7a91740-7e8b-4dbd-9143-b6aedb25e6ea" providerId="ADAL" clId="{77C08EB9-5D16-4A9C-A3F9-F6189ABE563D}" dt="2021-09-17T15:53:04.416" v="14308" actId="2696"/>
        <pc:sldMasterMkLst>
          <pc:docMk/>
          <pc:sldMasterMk cId="1687356817" sldId="2147483686"/>
        </pc:sldMasterMkLst>
        <pc:sldLayoutChg chg="new add del replId">
          <pc:chgData name="Patsarun Chuaisongkhro" userId="a7a91740-7e8b-4dbd-9143-b6aedb25e6ea" providerId="ADAL" clId="{77C08EB9-5D16-4A9C-A3F9-F6189ABE563D}" dt="2021-09-17T15:53:04.402" v="14297" actId="2696"/>
          <pc:sldLayoutMkLst>
            <pc:docMk/>
            <pc:sldMasterMk cId="1687356817" sldId="2147483686"/>
            <pc:sldLayoutMk cId="1474827405" sldId="2147483687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5:53:04.404" v="14298" actId="2696"/>
          <pc:sldLayoutMkLst>
            <pc:docMk/>
            <pc:sldMasterMk cId="1687356817" sldId="2147483686"/>
            <pc:sldLayoutMk cId="973582493" sldId="2147483688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5:53:04.405" v="14299" actId="2696"/>
          <pc:sldLayoutMkLst>
            <pc:docMk/>
            <pc:sldMasterMk cId="1687356817" sldId="2147483686"/>
            <pc:sldLayoutMk cId="1815751390" sldId="2147483689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5:53:04.406" v="14300" actId="2696"/>
          <pc:sldLayoutMkLst>
            <pc:docMk/>
            <pc:sldMasterMk cId="1687356817" sldId="2147483686"/>
            <pc:sldLayoutMk cId="2728518567" sldId="2147483690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5:53:04.408" v="14301" actId="2696"/>
          <pc:sldLayoutMkLst>
            <pc:docMk/>
            <pc:sldMasterMk cId="1687356817" sldId="2147483686"/>
            <pc:sldLayoutMk cId="3972101048" sldId="2147483691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5:53:04.409" v="14302" actId="2696"/>
          <pc:sldLayoutMkLst>
            <pc:docMk/>
            <pc:sldMasterMk cId="1687356817" sldId="2147483686"/>
            <pc:sldLayoutMk cId="3994353947" sldId="2147483692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5:53:04.410" v="14303" actId="2696"/>
          <pc:sldLayoutMkLst>
            <pc:docMk/>
            <pc:sldMasterMk cId="1687356817" sldId="2147483686"/>
            <pc:sldLayoutMk cId="3806718754" sldId="2147483693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5:53:04.411" v="14304" actId="2696"/>
          <pc:sldLayoutMkLst>
            <pc:docMk/>
            <pc:sldMasterMk cId="1687356817" sldId="2147483686"/>
            <pc:sldLayoutMk cId="4066016651" sldId="2147483694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5:53:04.412" v="14305" actId="2696"/>
          <pc:sldLayoutMkLst>
            <pc:docMk/>
            <pc:sldMasterMk cId="1687356817" sldId="2147483686"/>
            <pc:sldLayoutMk cId="4119307509" sldId="2147483695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5:53:04.413" v="14306" actId="2696"/>
          <pc:sldLayoutMkLst>
            <pc:docMk/>
            <pc:sldMasterMk cId="1687356817" sldId="2147483686"/>
            <pc:sldLayoutMk cId="4215408741" sldId="2147483696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5:53:04.414" v="14307" actId="2696"/>
          <pc:sldLayoutMkLst>
            <pc:docMk/>
            <pc:sldMasterMk cId="1687356817" sldId="2147483686"/>
            <pc:sldLayoutMk cId="4251130246" sldId="2147483697"/>
          </pc:sldLayoutMkLst>
        </pc:sldLayoutChg>
      </pc:sldMasterChg>
      <pc:sldMasterChg chg="new del mod addSldLayout delSldLayout">
        <pc:chgData name="Patsarun Chuaisongkhro" userId="a7a91740-7e8b-4dbd-9143-b6aedb25e6ea" providerId="ADAL" clId="{77C08EB9-5D16-4A9C-A3F9-F6189ABE563D}" dt="2021-09-17T15:06:10.682" v="13576" actId="2696"/>
        <pc:sldMasterMkLst>
          <pc:docMk/>
          <pc:sldMasterMk cId="288078353" sldId="2147483688"/>
        </pc:sldMasterMkLst>
        <pc:sldLayoutChg chg="new del replId">
          <pc:chgData name="Patsarun Chuaisongkhro" userId="a7a91740-7e8b-4dbd-9143-b6aedb25e6ea" providerId="ADAL" clId="{77C08EB9-5D16-4A9C-A3F9-F6189ABE563D}" dt="2021-09-17T15:06:10.674" v="13571" actId="2696"/>
          <pc:sldLayoutMkLst>
            <pc:docMk/>
            <pc:sldMasterMk cId="288078353" sldId="2147483688"/>
            <pc:sldLayoutMk cId="2852547547" sldId="2147483689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6:10.677" v="13572" actId="2696"/>
          <pc:sldLayoutMkLst>
            <pc:docMk/>
            <pc:sldMasterMk cId="288078353" sldId="2147483688"/>
            <pc:sldLayoutMk cId="3794780561" sldId="2147483690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6:10.678" v="13573" actId="2696"/>
          <pc:sldLayoutMkLst>
            <pc:docMk/>
            <pc:sldMasterMk cId="288078353" sldId="2147483688"/>
            <pc:sldLayoutMk cId="1007689580" sldId="2147483691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56.269" v="13552" actId="2696"/>
          <pc:sldLayoutMkLst>
            <pc:docMk/>
            <pc:sldMasterMk cId="288078353" sldId="2147483688"/>
            <pc:sldLayoutMk cId="3648366749" sldId="2147483692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54.257" v="13551" actId="2696"/>
          <pc:sldLayoutMkLst>
            <pc:docMk/>
            <pc:sldMasterMk cId="288078353" sldId="2147483688"/>
            <pc:sldLayoutMk cId="4008614293" sldId="2147483693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6:10.679" v="13574" actId="2696"/>
          <pc:sldLayoutMkLst>
            <pc:docMk/>
            <pc:sldMasterMk cId="288078353" sldId="2147483688"/>
            <pc:sldLayoutMk cId="1655874781" sldId="2147483694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6:10.680" v="13575" actId="2696"/>
          <pc:sldLayoutMkLst>
            <pc:docMk/>
            <pc:sldMasterMk cId="288078353" sldId="2147483688"/>
            <pc:sldLayoutMk cId="2753074198" sldId="2147483695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45.458" v="13547" actId="2696"/>
          <pc:sldLayoutMkLst>
            <pc:docMk/>
            <pc:sldMasterMk cId="288078353" sldId="2147483688"/>
            <pc:sldLayoutMk cId="991469208" sldId="2147483696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46.346" v="13548" actId="2696"/>
          <pc:sldLayoutMkLst>
            <pc:docMk/>
            <pc:sldMasterMk cId="288078353" sldId="2147483688"/>
            <pc:sldLayoutMk cId="1942033856" sldId="2147483697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47.466" v="13549" actId="2696"/>
          <pc:sldLayoutMkLst>
            <pc:docMk/>
            <pc:sldMasterMk cId="288078353" sldId="2147483688"/>
            <pc:sldLayoutMk cId="1450181829" sldId="2147483698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48.111" v="13550" actId="2696"/>
          <pc:sldLayoutMkLst>
            <pc:docMk/>
            <pc:sldMasterMk cId="288078353" sldId="2147483688"/>
            <pc:sldLayoutMk cId="3075102180" sldId="2147483699"/>
          </pc:sldLayoutMkLst>
        </pc:sldLayoutChg>
      </pc:sldMasterChg>
      <pc:sldMasterChg chg="new add del mod addSldLayout delSldLayout">
        <pc:chgData name="Patsarun Chuaisongkhro" userId="a7a91740-7e8b-4dbd-9143-b6aedb25e6ea" providerId="ADAL" clId="{77C08EB9-5D16-4A9C-A3F9-F6189ABE563D}" dt="2021-09-17T14:59:39.912" v="13535" actId="2696"/>
        <pc:sldMasterMkLst>
          <pc:docMk/>
          <pc:sldMasterMk cId="610255860" sldId="2147483688"/>
        </pc:sldMasterMkLst>
        <pc:sldLayoutChg chg="new add del replId">
          <pc:chgData name="Patsarun Chuaisongkhro" userId="a7a91740-7e8b-4dbd-9143-b6aedb25e6ea" providerId="ADAL" clId="{77C08EB9-5D16-4A9C-A3F9-F6189ABE563D}" dt="2021-09-17T14:59:39.903" v="13529" actId="2696"/>
          <pc:sldLayoutMkLst>
            <pc:docMk/>
            <pc:sldMasterMk cId="610255860" sldId="2147483688"/>
            <pc:sldLayoutMk cId="1095454999" sldId="2147483689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4:59:39.905" v="13530" actId="2696"/>
          <pc:sldLayoutMkLst>
            <pc:docMk/>
            <pc:sldMasterMk cId="610255860" sldId="2147483688"/>
            <pc:sldLayoutMk cId="3299709062" sldId="2147483690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4:59:39.907" v="13531" actId="2696"/>
          <pc:sldLayoutMkLst>
            <pc:docMk/>
            <pc:sldMasterMk cId="610255860" sldId="2147483688"/>
            <pc:sldLayoutMk cId="3551392550" sldId="2147483691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4:59:39.908" v="13532" actId="2696"/>
          <pc:sldLayoutMkLst>
            <pc:docMk/>
            <pc:sldMasterMk cId="610255860" sldId="2147483688"/>
            <pc:sldLayoutMk cId="1496287271" sldId="2147483692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4:59:39.910" v="13533" actId="2696"/>
          <pc:sldLayoutMkLst>
            <pc:docMk/>
            <pc:sldMasterMk cId="610255860" sldId="2147483688"/>
            <pc:sldLayoutMk cId="2788403977" sldId="2147483693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4:59:39.910" v="13534" actId="2696"/>
          <pc:sldLayoutMkLst>
            <pc:docMk/>
            <pc:sldMasterMk cId="610255860" sldId="2147483688"/>
            <pc:sldLayoutMk cId="1229813165" sldId="2147483694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4:59:36.387" v="13528" actId="2696"/>
          <pc:sldLayoutMkLst>
            <pc:docMk/>
            <pc:sldMasterMk cId="610255860" sldId="2147483688"/>
            <pc:sldLayoutMk cId="2716219093" sldId="2147483695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4:59:33.897" v="13527" actId="2696"/>
          <pc:sldLayoutMkLst>
            <pc:docMk/>
            <pc:sldMasterMk cId="610255860" sldId="2147483688"/>
            <pc:sldLayoutMk cId="875786783" sldId="2147483696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4:59:33.130" v="13526" actId="2696"/>
          <pc:sldLayoutMkLst>
            <pc:docMk/>
            <pc:sldMasterMk cId="610255860" sldId="2147483688"/>
            <pc:sldLayoutMk cId="4213380540" sldId="2147483697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4:59:31.788" v="13525" actId="2696"/>
          <pc:sldLayoutMkLst>
            <pc:docMk/>
            <pc:sldMasterMk cId="610255860" sldId="2147483688"/>
            <pc:sldLayoutMk cId="1914983443" sldId="2147483698"/>
          </pc:sldLayoutMkLst>
        </pc:sldLayoutChg>
        <pc:sldLayoutChg chg="new add del replId">
          <pc:chgData name="Patsarun Chuaisongkhro" userId="a7a91740-7e8b-4dbd-9143-b6aedb25e6ea" providerId="ADAL" clId="{77C08EB9-5D16-4A9C-A3F9-F6189ABE563D}" dt="2021-09-17T14:59:28.932" v="13524" actId="2696"/>
          <pc:sldLayoutMkLst>
            <pc:docMk/>
            <pc:sldMasterMk cId="610255860" sldId="2147483688"/>
            <pc:sldLayoutMk cId="1731880301" sldId="2147483699"/>
          </pc:sldLayoutMkLst>
        </pc:sldLayoutChg>
      </pc:sldMasterChg>
      <pc:sldMasterChg chg="new del mod addSldLayout delSldLayout">
        <pc:chgData name="Patsarun Chuaisongkhro" userId="a7a91740-7e8b-4dbd-9143-b6aedb25e6ea" providerId="ADAL" clId="{77C08EB9-5D16-4A9C-A3F9-F6189ABE563D}" dt="2021-09-17T15:00:23.427" v="13545" actId="6938"/>
        <pc:sldMasterMkLst>
          <pc:docMk/>
          <pc:sldMasterMk cId="4208793137" sldId="2147483688"/>
        </pc:sldMasterMkLst>
        <pc:sldLayoutChg chg="new del replId">
          <pc:chgData name="Patsarun Chuaisongkhro" userId="a7a91740-7e8b-4dbd-9143-b6aedb25e6ea" providerId="ADAL" clId="{77C08EB9-5D16-4A9C-A3F9-F6189ABE563D}" dt="2021-09-17T15:00:23.427" v="13545" actId="6938"/>
          <pc:sldLayoutMkLst>
            <pc:docMk/>
            <pc:sldMasterMk cId="4208793137" sldId="2147483688"/>
            <pc:sldLayoutMk cId="2280583851" sldId="2147483689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23.427" v="13545" actId="6938"/>
          <pc:sldLayoutMkLst>
            <pc:docMk/>
            <pc:sldMasterMk cId="4208793137" sldId="2147483688"/>
            <pc:sldLayoutMk cId="959851106" sldId="2147483690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23.427" v="13545" actId="6938"/>
          <pc:sldLayoutMkLst>
            <pc:docMk/>
            <pc:sldMasterMk cId="4208793137" sldId="2147483688"/>
            <pc:sldLayoutMk cId="867063167" sldId="2147483691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23.427" v="13545" actId="6938"/>
          <pc:sldLayoutMkLst>
            <pc:docMk/>
            <pc:sldMasterMk cId="4208793137" sldId="2147483688"/>
            <pc:sldLayoutMk cId="2921234587" sldId="2147483692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23.427" v="13545" actId="6938"/>
          <pc:sldLayoutMkLst>
            <pc:docMk/>
            <pc:sldMasterMk cId="4208793137" sldId="2147483688"/>
            <pc:sldLayoutMk cId="674645355" sldId="2147483693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23.427" v="13545" actId="6938"/>
          <pc:sldLayoutMkLst>
            <pc:docMk/>
            <pc:sldMasterMk cId="4208793137" sldId="2147483688"/>
            <pc:sldLayoutMk cId="2312686459" sldId="2147483694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23.427" v="13545" actId="6938"/>
          <pc:sldLayoutMkLst>
            <pc:docMk/>
            <pc:sldMasterMk cId="4208793137" sldId="2147483688"/>
            <pc:sldLayoutMk cId="3838004220" sldId="2147483695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23.427" v="13545" actId="6938"/>
          <pc:sldLayoutMkLst>
            <pc:docMk/>
            <pc:sldMasterMk cId="4208793137" sldId="2147483688"/>
            <pc:sldLayoutMk cId="1544469220" sldId="2147483696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23.427" v="13545" actId="6938"/>
          <pc:sldLayoutMkLst>
            <pc:docMk/>
            <pc:sldMasterMk cId="4208793137" sldId="2147483688"/>
            <pc:sldLayoutMk cId="439009393" sldId="2147483697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23.427" v="13545" actId="6938"/>
          <pc:sldLayoutMkLst>
            <pc:docMk/>
            <pc:sldMasterMk cId="4208793137" sldId="2147483688"/>
            <pc:sldLayoutMk cId="862337865" sldId="2147483698"/>
          </pc:sldLayoutMkLst>
        </pc:sldLayoutChg>
        <pc:sldLayoutChg chg="new del replId">
          <pc:chgData name="Patsarun Chuaisongkhro" userId="a7a91740-7e8b-4dbd-9143-b6aedb25e6ea" providerId="ADAL" clId="{77C08EB9-5D16-4A9C-A3F9-F6189ABE563D}" dt="2021-09-17T15:00:23.427" v="13545" actId="6938"/>
          <pc:sldLayoutMkLst>
            <pc:docMk/>
            <pc:sldMasterMk cId="4208793137" sldId="2147483688"/>
            <pc:sldLayoutMk cId="2878337136" sldId="2147483699"/>
          </pc:sldLayoutMkLst>
        </pc:sldLayoutChg>
      </pc:sldMasterChg>
      <pc:sldMasterChg chg="del delSldLayout">
        <pc:chgData name="Patsarun Chuaisongkhro" userId="a7a91740-7e8b-4dbd-9143-b6aedb25e6ea" providerId="ADAL" clId="{77C08EB9-5D16-4A9C-A3F9-F6189ABE563D}" dt="2021-09-17T14:59:41.510" v="13541" actId="2696"/>
        <pc:sldMasterMkLst>
          <pc:docMk/>
          <pc:sldMasterMk cId="523969860" sldId="2147483700"/>
        </pc:sldMasterMkLst>
        <pc:sldLayoutChg chg="del">
          <pc:chgData name="Patsarun Chuaisongkhro" userId="a7a91740-7e8b-4dbd-9143-b6aedb25e6ea" providerId="ADAL" clId="{77C08EB9-5D16-4A9C-A3F9-F6189ABE563D}" dt="2021-09-17T14:59:41.503" v="13536" actId="2696"/>
          <pc:sldLayoutMkLst>
            <pc:docMk/>
            <pc:sldMasterMk cId="523969860" sldId="2147483700"/>
            <pc:sldLayoutMk cId="728358106" sldId="2147483701"/>
          </pc:sldLayoutMkLst>
        </pc:sldLayoutChg>
        <pc:sldLayoutChg chg="del">
          <pc:chgData name="Patsarun Chuaisongkhro" userId="a7a91740-7e8b-4dbd-9143-b6aedb25e6ea" providerId="ADAL" clId="{77C08EB9-5D16-4A9C-A3F9-F6189ABE563D}" dt="2021-09-17T14:59:41.504" v="13537" actId="2696"/>
          <pc:sldLayoutMkLst>
            <pc:docMk/>
            <pc:sldMasterMk cId="523969860" sldId="2147483700"/>
            <pc:sldLayoutMk cId="4007180182" sldId="2147483702"/>
          </pc:sldLayoutMkLst>
        </pc:sldLayoutChg>
        <pc:sldLayoutChg chg="del">
          <pc:chgData name="Patsarun Chuaisongkhro" userId="a7a91740-7e8b-4dbd-9143-b6aedb25e6ea" providerId="ADAL" clId="{77C08EB9-5D16-4A9C-A3F9-F6189ABE563D}" dt="2021-09-17T14:59:41.505" v="13538" actId="2696"/>
          <pc:sldLayoutMkLst>
            <pc:docMk/>
            <pc:sldMasterMk cId="523969860" sldId="2147483700"/>
            <pc:sldLayoutMk cId="3805611040" sldId="2147483703"/>
          </pc:sldLayoutMkLst>
        </pc:sldLayoutChg>
        <pc:sldLayoutChg chg="del">
          <pc:chgData name="Patsarun Chuaisongkhro" userId="a7a91740-7e8b-4dbd-9143-b6aedb25e6ea" providerId="ADAL" clId="{77C08EB9-5D16-4A9C-A3F9-F6189ABE563D}" dt="2021-09-17T14:59:41.507" v="13539" actId="2696"/>
          <pc:sldLayoutMkLst>
            <pc:docMk/>
            <pc:sldMasterMk cId="523969860" sldId="2147483700"/>
            <pc:sldLayoutMk cId="568089079" sldId="2147483704"/>
          </pc:sldLayoutMkLst>
        </pc:sldLayoutChg>
        <pc:sldLayoutChg chg="del">
          <pc:chgData name="Patsarun Chuaisongkhro" userId="a7a91740-7e8b-4dbd-9143-b6aedb25e6ea" providerId="ADAL" clId="{77C08EB9-5D16-4A9C-A3F9-F6189ABE563D}" dt="2021-09-17T14:59:41.508" v="13540" actId="2696"/>
          <pc:sldLayoutMkLst>
            <pc:docMk/>
            <pc:sldMasterMk cId="523969860" sldId="2147483700"/>
            <pc:sldLayoutMk cId="1058383096" sldId="2147483705"/>
          </pc:sldLayoutMkLst>
        </pc:sldLayoutChg>
      </pc:sldMasterChg>
    </pc:docChg>
  </pc:docChgLst>
  <pc:docChgLst>
    <pc:chgData name="Patsarun Chuaisongkhro" userId="a7a91740-7e8b-4dbd-9143-b6aedb25e6ea" providerId="ADAL" clId="{DFA87AA8-D27B-DD47-A9C0-4DDB0E0206B3}"/>
    <pc:docChg chg="undo custSel modSld">
      <pc:chgData name="Patsarun Chuaisongkhro" userId="a7a91740-7e8b-4dbd-9143-b6aedb25e6ea" providerId="ADAL" clId="{DFA87AA8-D27B-DD47-A9C0-4DDB0E0206B3}" dt="2021-10-07T05:05:45.244" v="78" actId="20577"/>
      <pc:docMkLst>
        <pc:docMk/>
      </pc:docMkLst>
      <pc:sldChg chg="modSp mod">
        <pc:chgData name="Patsarun Chuaisongkhro" userId="a7a91740-7e8b-4dbd-9143-b6aedb25e6ea" providerId="ADAL" clId="{DFA87AA8-D27B-DD47-A9C0-4DDB0E0206B3}" dt="2021-10-07T05:05:45.244" v="78" actId="20577"/>
        <pc:sldMkLst>
          <pc:docMk/>
          <pc:sldMk cId="2508334980" sldId="6900"/>
        </pc:sldMkLst>
        <pc:spChg chg="mod">
          <ac:chgData name="Patsarun Chuaisongkhro" userId="a7a91740-7e8b-4dbd-9143-b6aedb25e6ea" providerId="ADAL" clId="{DFA87AA8-D27B-DD47-A9C0-4DDB0E0206B3}" dt="2021-10-07T05:05:45.244" v="78" actId="20577"/>
          <ac:spMkLst>
            <pc:docMk/>
            <pc:sldMk cId="2508334980" sldId="6900"/>
            <ac:spMk id="2" creationId="{33F07F62-2D3A-431D-937A-BCEF901B7155}"/>
          </ac:spMkLst>
        </pc:spChg>
      </pc:sldChg>
      <pc:sldChg chg="modSp mod">
        <pc:chgData name="Patsarun Chuaisongkhro" userId="a7a91740-7e8b-4dbd-9143-b6aedb25e6ea" providerId="ADAL" clId="{DFA87AA8-D27B-DD47-A9C0-4DDB0E0206B3}" dt="2021-10-01T08:16:46.386" v="4" actId="113"/>
        <pc:sldMkLst>
          <pc:docMk/>
          <pc:sldMk cId="3908897206" sldId="6949"/>
        </pc:sldMkLst>
        <pc:spChg chg="mod">
          <ac:chgData name="Patsarun Chuaisongkhro" userId="a7a91740-7e8b-4dbd-9143-b6aedb25e6ea" providerId="ADAL" clId="{DFA87AA8-D27B-DD47-A9C0-4DDB0E0206B3}" dt="2021-10-01T08:16:46.386" v="4" actId="113"/>
          <ac:spMkLst>
            <pc:docMk/>
            <pc:sldMk cId="3908897206" sldId="6949"/>
            <ac:spMk id="2" creationId="{15A7250E-CF76-4208-B8A0-6C6B69CD109C}"/>
          </ac:spMkLst>
        </pc:spChg>
      </pc:sldChg>
      <pc:sldChg chg="modSp mod">
        <pc:chgData name="Patsarun Chuaisongkhro" userId="a7a91740-7e8b-4dbd-9143-b6aedb25e6ea" providerId="ADAL" clId="{DFA87AA8-D27B-DD47-A9C0-4DDB0E0206B3}" dt="2021-10-01T09:35:46.266" v="15" actId="20577"/>
        <pc:sldMkLst>
          <pc:docMk/>
          <pc:sldMk cId="3613168601" sldId="6955"/>
        </pc:sldMkLst>
        <pc:spChg chg="mod">
          <ac:chgData name="Patsarun Chuaisongkhro" userId="a7a91740-7e8b-4dbd-9143-b6aedb25e6ea" providerId="ADAL" clId="{DFA87AA8-D27B-DD47-A9C0-4DDB0E0206B3}" dt="2021-10-01T09:35:46.266" v="15" actId="20577"/>
          <ac:spMkLst>
            <pc:docMk/>
            <pc:sldMk cId="3613168601" sldId="6955"/>
            <ac:spMk id="5" creationId="{798ABB4D-BCB0-4A15-97C4-30D32B274BA4}"/>
          </ac:spMkLst>
        </pc:spChg>
      </pc:sldChg>
      <pc:sldChg chg="modSp mod">
        <pc:chgData name="Patsarun Chuaisongkhro" userId="a7a91740-7e8b-4dbd-9143-b6aedb25e6ea" providerId="ADAL" clId="{DFA87AA8-D27B-DD47-A9C0-4DDB0E0206B3}" dt="2021-10-07T02:04:34.268" v="16" actId="113"/>
        <pc:sldMkLst>
          <pc:docMk/>
          <pc:sldMk cId="3502603492" sldId="6990"/>
        </pc:sldMkLst>
        <pc:spChg chg="mod">
          <ac:chgData name="Patsarun Chuaisongkhro" userId="a7a91740-7e8b-4dbd-9143-b6aedb25e6ea" providerId="ADAL" clId="{DFA87AA8-D27B-DD47-A9C0-4DDB0E0206B3}" dt="2021-10-07T02:04:34.268" v="16" actId="113"/>
          <ac:spMkLst>
            <pc:docMk/>
            <pc:sldMk cId="3502603492" sldId="6990"/>
            <ac:spMk id="9" creationId="{81FC2641-1181-498E-B8E2-36FD55C5C159}"/>
          </ac:spMkLst>
        </pc:spChg>
      </pc:sldChg>
    </pc:docChg>
  </pc:docChgLst>
  <pc:docChgLst>
    <pc:chgData name="Patsarun Chuaisongkhro" userId="a7a91740-7e8b-4dbd-9143-b6aedb25e6ea" providerId="ADAL" clId="{75F02859-2E24-49BE-A2AF-093F2F95AE35}"/>
    <pc:docChg chg="addSld delSld modSld">
      <pc:chgData name="Patsarun Chuaisongkhro" userId="a7a91740-7e8b-4dbd-9143-b6aedb25e6ea" providerId="ADAL" clId="{75F02859-2E24-49BE-A2AF-093F2F95AE35}" dt="2021-09-28T02:49:30.605" v="10" actId="20577"/>
      <pc:docMkLst>
        <pc:docMk/>
      </pc:docMkLst>
      <pc:sldChg chg="modNotesTx">
        <pc:chgData name="Patsarun Chuaisongkhro" userId="a7a91740-7e8b-4dbd-9143-b6aedb25e6ea" providerId="ADAL" clId="{75F02859-2E24-49BE-A2AF-093F2F95AE35}" dt="2021-09-28T02:40:42.683" v="4" actId="20577"/>
        <pc:sldMkLst>
          <pc:docMk/>
          <pc:sldMk cId="1312343597" sldId="6869"/>
        </pc:sldMkLst>
      </pc:sldChg>
      <pc:sldChg chg="modNotesTx">
        <pc:chgData name="Patsarun Chuaisongkhro" userId="a7a91740-7e8b-4dbd-9143-b6aedb25e6ea" providerId="ADAL" clId="{75F02859-2E24-49BE-A2AF-093F2F95AE35}" dt="2021-09-28T02:44:09.302" v="6" actId="20577"/>
        <pc:sldMkLst>
          <pc:docMk/>
          <pc:sldMk cId="2258891601" sldId="6886"/>
        </pc:sldMkLst>
      </pc:sldChg>
      <pc:sldChg chg="modNotesTx">
        <pc:chgData name="Patsarun Chuaisongkhro" userId="a7a91740-7e8b-4dbd-9143-b6aedb25e6ea" providerId="ADAL" clId="{75F02859-2E24-49BE-A2AF-093F2F95AE35}" dt="2021-09-28T02:49:24.426" v="8" actId="20577"/>
        <pc:sldMkLst>
          <pc:docMk/>
          <pc:sldMk cId="3552916307" sldId="6916"/>
        </pc:sldMkLst>
      </pc:sldChg>
      <pc:sldChg chg="modNotesTx">
        <pc:chgData name="Patsarun Chuaisongkhro" userId="a7a91740-7e8b-4dbd-9143-b6aedb25e6ea" providerId="ADAL" clId="{75F02859-2E24-49BE-A2AF-093F2F95AE35}" dt="2021-09-28T02:49:27.782" v="9" actId="20577"/>
        <pc:sldMkLst>
          <pc:docMk/>
          <pc:sldMk cId="765659656" sldId="6917"/>
        </pc:sldMkLst>
      </pc:sldChg>
      <pc:sldChg chg="modNotesTx">
        <pc:chgData name="Patsarun Chuaisongkhro" userId="a7a91740-7e8b-4dbd-9143-b6aedb25e6ea" providerId="ADAL" clId="{75F02859-2E24-49BE-A2AF-093F2F95AE35}" dt="2021-09-28T02:49:21.757" v="7" actId="20577"/>
        <pc:sldMkLst>
          <pc:docMk/>
          <pc:sldMk cId="2470946823" sldId="6932"/>
        </pc:sldMkLst>
      </pc:sldChg>
      <pc:sldChg chg="modNotesTx">
        <pc:chgData name="Patsarun Chuaisongkhro" userId="a7a91740-7e8b-4dbd-9143-b6aedb25e6ea" providerId="ADAL" clId="{75F02859-2E24-49BE-A2AF-093F2F95AE35}" dt="2021-09-28T02:49:30.605" v="10" actId="20577"/>
        <pc:sldMkLst>
          <pc:docMk/>
          <pc:sldMk cId="4252310643" sldId="6933"/>
        </pc:sldMkLst>
      </pc:sldChg>
      <pc:sldChg chg="modNotesTx">
        <pc:chgData name="Patsarun Chuaisongkhro" userId="a7a91740-7e8b-4dbd-9143-b6aedb25e6ea" providerId="ADAL" clId="{75F02859-2E24-49BE-A2AF-093F2F95AE35}" dt="2021-09-28T02:40:50.142" v="5" actId="20577"/>
        <pc:sldMkLst>
          <pc:docMk/>
          <pc:sldMk cId="1475765019" sldId="6980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710026055" sldId="7028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592308685" sldId="7029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470632543" sldId="7030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884649942" sldId="7031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644340255" sldId="7032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817722617" sldId="7033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228973280" sldId="7034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997403201" sldId="7035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010058863" sldId="7036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677571269" sldId="7037"/>
        </pc:sldMkLst>
      </pc:sldChg>
      <pc:sldChg chg="modSp add mod">
        <pc:chgData name="Patsarun Chuaisongkhro" userId="a7a91740-7e8b-4dbd-9143-b6aedb25e6ea" providerId="ADAL" clId="{75F02859-2E24-49BE-A2AF-093F2F95AE35}" dt="2021-09-27T17:27:10.899" v="1" actId="1035"/>
        <pc:sldMkLst>
          <pc:docMk/>
          <pc:sldMk cId="338793057" sldId="7048"/>
        </pc:sldMkLst>
        <pc:spChg chg="mod">
          <ac:chgData name="Patsarun Chuaisongkhro" userId="a7a91740-7e8b-4dbd-9143-b6aedb25e6ea" providerId="ADAL" clId="{75F02859-2E24-49BE-A2AF-093F2F95AE35}" dt="2021-09-27T17:27:10.899" v="1" actId="1035"/>
          <ac:spMkLst>
            <pc:docMk/>
            <pc:sldMk cId="338793057" sldId="7048"/>
            <ac:spMk id="5" creationId="{CFEC974B-8E31-4422-BD30-E12A97EFA2D2}"/>
          </ac:spMkLst>
        </pc:spChg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715141946" sldId="7050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448086373" sldId="7051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954929955" sldId="7052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433807040" sldId="7053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623127273" sldId="7055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50397691" sldId="7056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525251364" sldId="7057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027910268" sldId="7058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30532273" sldId="7060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719048588" sldId="7062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741609959" sldId="7063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355404788" sldId="7064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518523775" sldId="7065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7310098" sldId="7066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929782982" sldId="7067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86779500" sldId="7068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516001253" sldId="7069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186540347" sldId="7070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624457292" sldId="7071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9298840" sldId="7072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4205688910" sldId="7073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721621785" sldId="7074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502171165" sldId="7075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602295338" sldId="7076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4138068912" sldId="7077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096040383" sldId="7078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90915274" sldId="7079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768686793" sldId="7080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015425051" sldId="7081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551009412" sldId="7082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18708452" sldId="7083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400153316" sldId="7084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124237020" sldId="7085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164996092" sldId="7086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962708022" sldId="7088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816356371" sldId="7089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581813030" sldId="7090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768725576" sldId="7091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012940298" sldId="7092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806054441" sldId="7093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912569651" sldId="7095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522452465" sldId="7096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23101124" sldId="7097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1870575" sldId="7098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4059641308" sldId="7099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937319915" sldId="7100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525730145" sldId="7101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162693578" sldId="7103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015030577" sldId="7104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856110805" sldId="7106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503022281" sldId="7107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48333464" sldId="7108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82506650" sldId="7109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765782847" sldId="7110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4086455131" sldId="7111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055980474" sldId="7112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59472638" sldId="7113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173989262" sldId="7114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859758936" sldId="7115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710143769" sldId="7116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859549229" sldId="7117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625909250" sldId="7118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929657964" sldId="7119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999735" sldId="7120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674295320" sldId="7121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585616388" sldId="7122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511376400" sldId="7123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4118396600" sldId="7124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468133489" sldId="7125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4289117885" sldId="7126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224128801" sldId="7127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727142899" sldId="7128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883574268" sldId="7129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563988632" sldId="7130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385950112" sldId="7131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370498250" sldId="7132"/>
        </pc:sldMkLst>
      </pc:sldChg>
      <pc:sldChg chg="add">
        <pc:chgData name="Patsarun Chuaisongkhro" userId="a7a91740-7e8b-4dbd-9143-b6aedb25e6ea" providerId="ADAL" clId="{75F02859-2E24-49BE-A2AF-093F2F95AE35}" dt="2021-09-27T16:55:27.752" v="0"/>
        <pc:sldMkLst>
          <pc:docMk/>
          <pc:sldMk cId="1220266315" sldId="7133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3016948771" sldId="7134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1694906880" sldId="7135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981272421" sldId="7136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966025644" sldId="7137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726493104" sldId="7138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584807288" sldId="7139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040249597" sldId="7140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082967508" sldId="7141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3370095087" sldId="7143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615143966" sldId="7144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4214571216" sldId="7145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1728278882" sldId="7147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828105783" sldId="7148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537376695" sldId="7149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167708572" sldId="7150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824427642" sldId="7151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625326101" sldId="7152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3245630222" sldId="7153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427597284" sldId="7154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722718287" sldId="7155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718644343" sldId="7156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4219091993" sldId="7157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256297168" sldId="7158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3204824185" sldId="7159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03110250" sldId="7160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1926225743" sldId="7161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1140063332" sldId="7162"/>
        </pc:sldMkLst>
      </pc:sldChg>
      <pc:sldChg chg="add">
        <pc:chgData name="Patsarun Chuaisongkhro" userId="a7a91740-7e8b-4dbd-9143-b6aedb25e6ea" providerId="ADAL" clId="{75F02859-2E24-49BE-A2AF-093F2F95AE35}" dt="2021-09-27T17:30:54.357" v="2"/>
        <pc:sldMkLst>
          <pc:docMk/>
          <pc:sldMk cId="2522233865" sldId="7163"/>
        </pc:sldMkLst>
      </pc:sldChg>
      <pc:sldChg chg="add del">
        <pc:chgData name="Patsarun Chuaisongkhro" userId="a7a91740-7e8b-4dbd-9143-b6aedb25e6ea" providerId="ADAL" clId="{75F02859-2E24-49BE-A2AF-093F2F95AE35}" dt="2021-09-27T17:31:04.864" v="3" actId="47"/>
        <pc:sldMkLst>
          <pc:docMk/>
          <pc:sldMk cId="4051417157" sldId="71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0DFC42-4AFA-4D27-823D-FCDD387B03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68A13-7C9C-4350-8B8C-26866F5FE7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D291B-3AD1-4B81-BE7A-275F4BADFC60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0A18D-7F13-437D-A977-4524C22AFA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CF7D6-12C8-4465-8859-FB3A605896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817D8-E97A-48BC-9FF2-A15FB6826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82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0E868-C813-4B0E-990F-72EA8986772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A5662-1A67-42DE-8359-BAD6C3962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2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4DA6E-31D6-47CF-BFCE-032C2E02522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21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73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/>
              <a:t>SAP UI5</a:t>
            </a:r>
          </a:p>
          <a:p>
            <a:pPr marL="171450" indent="-171450">
              <a:buFontTx/>
              <a:buChar char="-"/>
            </a:pPr>
            <a:r>
              <a:rPr lang="en-US"/>
              <a:t>Transaction Code</a:t>
            </a:r>
          </a:p>
          <a:p>
            <a:pPr marL="171450" indent="-171450">
              <a:buFontTx/>
              <a:buChar char="-"/>
            </a:pPr>
            <a:r>
              <a:rPr lang="en-US"/>
              <a:t>Web Dynpro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2012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48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8490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7842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4272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48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2877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6125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942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53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4DA6E-31D6-47CF-BFCE-032C2E02522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17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055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397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9635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4DA6E-31D6-47CF-BFCE-032C2E02522C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8515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0360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0494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84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44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48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09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98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62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8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Definitions</a:t>
            </a:r>
            <a:br>
              <a:rPr lang="en-US"/>
            </a:br>
            <a:r>
              <a:rPr lang="th-TH"/>
              <a:t>เป็นโค้ด</a:t>
            </a:r>
            <a:r>
              <a:rPr lang="en-US"/>
              <a:t> SQL </a:t>
            </a:r>
            <a:r>
              <a:rPr lang="th-TH"/>
              <a:t>ที่สุดท้ายแล้วพอ </a:t>
            </a:r>
            <a:r>
              <a:rPr lang="en-US"/>
              <a:t>activate </a:t>
            </a:r>
            <a:r>
              <a:rPr lang="th-TH"/>
              <a:t>จะไปสร้าง </a:t>
            </a:r>
            <a:r>
              <a:rPr lang="en-US"/>
              <a:t>HANA View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93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4DA6E-31D6-47CF-BFCE-032C2E02522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7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Google “SAP Fiori Library” &gt; 1</a:t>
            </a:r>
            <a:r>
              <a:rPr lang="en-US" baseline="30000"/>
              <a:t>st</a:t>
            </a:r>
            <a:r>
              <a:rPr lang="en-US"/>
              <a:t>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29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80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11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98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26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4DA6E-31D6-47CF-BFCE-032C2E02522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9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4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89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43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30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37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63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20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3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29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77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96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42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8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47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4DA6E-31D6-47CF-BFCE-032C2E02522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52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08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64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410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9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295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20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927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57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7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45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931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07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697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098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315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684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88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6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91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361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895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149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169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001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02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710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363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7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596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6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1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097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617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458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4DA6E-31D6-47CF-BFCE-032C2E02522C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557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/>
              <a:t>SAP UI5</a:t>
            </a:r>
          </a:p>
          <a:p>
            <a:pPr marL="171450" indent="-171450">
              <a:buFontTx/>
              <a:buChar char="-"/>
            </a:pPr>
            <a:r>
              <a:rPr lang="en-US"/>
              <a:t>Transaction Code</a:t>
            </a:r>
          </a:p>
          <a:p>
            <a:pPr marL="171450" indent="-171450">
              <a:buFontTx/>
              <a:buChar char="-"/>
            </a:pPr>
            <a:r>
              <a:rPr lang="en-US"/>
              <a:t>Web Dynpro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95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/>
              <a:t>SAP UI5</a:t>
            </a:r>
          </a:p>
          <a:p>
            <a:pPr marL="171450" indent="-171450">
              <a:buFontTx/>
              <a:buChar char="-"/>
            </a:pPr>
            <a:r>
              <a:rPr lang="en-US"/>
              <a:t>Transaction Code</a:t>
            </a:r>
          </a:p>
          <a:p>
            <a:pPr marL="171450" indent="-171450">
              <a:buFontTx/>
              <a:buChar char="-"/>
            </a:pPr>
            <a:r>
              <a:rPr lang="en-US"/>
              <a:t>Web Dynpro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327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/>
              <a:t>SAP UI5</a:t>
            </a:r>
          </a:p>
          <a:p>
            <a:pPr marL="171450" indent="-171450">
              <a:buFontTx/>
              <a:buChar char="-"/>
            </a:pPr>
            <a:r>
              <a:rPr lang="en-US"/>
              <a:t>Transaction Code</a:t>
            </a:r>
          </a:p>
          <a:p>
            <a:pPr marL="171450" indent="-171450">
              <a:buFontTx/>
              <a:buChar char="-"/>
            </a:pPr>
            <a:r>
              <a:rPr lang="en-US"/>
              <a:t>Web Dynpro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180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757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506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08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673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249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38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428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350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115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511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275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863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41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4DA6E-31D6-47CF-BFCE-032C2E02522C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5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679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/>
              <a:t>SAP UI5</a:t>
            </a:r>
          </a:p>
          <a:p>
            <a:pPr marL="171450" indent="-171450">
              <a:buFontTx/>
              <a:buChar char="-"/>
            </a:pPr>
            <a:r>
              <a:rPr lang="en-US"/>
              <a:t>Transaction Code</a:t>
            </a:r>
          </a:p>
          <a:p>
            <a:pPr marL="171450" indent="-171450">
              <a:buFontTx/>
              <a:buChar char="-"/>
            </a:pPr>
            <a:r>
              <a:rPr lang="en-US"/>
              <a:t>Web Dynpro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19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/>
              <a:t>SAP UI5</a:t>
            </a:r>
          </a:p>
          <a:p>
            <a:pPr marL="171450" indent="-171450">
              <a:buFontTx/>
              <a:buChar char="-"/>
            </a:pPr>
            <a:r>
              <a:rPr lang="en-US"/>
              <a:t>Transaction Code</a:t>
            </a:r>
          </a:p>
          <a:p>
            <a:pPr marL="171450" indent="-171450">
              <a:buFontTx/>
              <a:buChar char="-"/>
            </a:pPr>
            <a:r>
              <a:rPr lang="en-US"/>
              <a:t>Web Dynpro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069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/>
              <a:t>SAP UI5</a:t>
            </a:r>
          </a:p>
          <a:p>
            <a:pPr marL="171450" indent="-171450">
              <a:buFontTx/>
              <a:buChar char="-"/>
            </a:pPr>
            <a:r>
              <a:rPr lang="en-US"/>
              <a:t>Transaction Code</a:t>
            </a:r>
          </a:p>
          <a:p>
            <a:pPr marL="171450" indent="-171450">
              <a:buFontTx/>
              <a:buChar char="-"/>
            </a:pPr>
            <a:r>
              <a:rPr lang="en-US"/>
              <a:t>Web Dynpro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339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/>
              <a:t>SAP UI5</a:t>
            </a:r>
          </a:p>
          <a:p>
            <a:pPr marL="171450" indent="-171450">
              <a:buFontTx/>
              <a:buChar char="-"/>
            </a:pPr>
            <a:r>
              <a:rPr lang="en-US"/>
              <a:t>Transaction Code</a:t>
            </a:r>
          </a:p>
          <a:p>
            <a:pPr marL="171450" indent="-171450">
              <a:buFontTx/>
              <a:buChar char="-"/>
            </a:pPr>
            <a:r>
              <a:rPr lang="en-US"/>
              <a:t>Web Dynpro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73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955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35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818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73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4DA6E-31D6-47CF-BFCE-032C2E02522C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870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/>
              <a:t>SAP UI5</a:t>
            </a:r>
          </a:p>
          <a:p>
            <a:pPr marL="171450" indent="-171450">
              <a:buFontTx/>
              <a:buChar char="-"/>
            </a:pPr>
            <a:r>
              <a:rPr lang="en-US"/>
              <a:t>Transaction Code</a:t>
            </a:r>
          </a:p>
          <a:p>
            <a:pPr marL="171450" indent="-171450">
              <a:buFontTx/>
              <a:buChar char="-"/>
            </a:pPr>
            <a:r>
              <a:rPr lang="en-US"/>
              <a:t>Web Dynpro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7D097B-CA73-455F-8C70-977466CAF67C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1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59683E-9001-4FDD-890C-009D3EC2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5800"/>
            <a:ext cx="8415130" cy="9525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323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5212F4-56AC-425F-B624-6A51B4AB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342"/>
            <a:ext cx="10515600" cy="496162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000" b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5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3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DA481-7E5E-486F-8C30-9DFDD0E71D90}"/>
              </a:ext>
            </a:extLst>
          </p:cNvPr>
          <p:cNvSpPr/>
          <p:nvPr userDrawn="1"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E4163C-59E0-4E52-BBB7-4A7DCE092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398" y="1"/>
            <a:ext cx="10567492" cy="774700"/>
          </a:xfrm>
        </p:spPr>
        <p:txBody>
          <a:bodyPr tIns="91440">
            <a:normAutofit/>
          </a:bodyPr>
          <a:lstStyle>
            <a:lvl1pPr algn="l">
              <a:defRPr sz="2500" b="1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Insert page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0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43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8"/>
          <p:cNvSpPr txBox="1">
            <a:spLocks noChangeAspect="1" noChangeArrowheads="1"/>
          </p:cNvSpPr>
          <p:nvPr userDrawn="1"/>
        </p:nvSpPr>
        <p:spPr bwMode="auto">
          <a:xfrm>
            <a:off x="11664952" y="6624638"/>
            <a:ext cx="323849" cy="23336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fld id="{CE2BF234-E3C7-4E84-88A7-F687071AD395}" type="slidenum">
              <a:rPr lang="en-US" sz="800" smtClean="0">
                <a:solidFill>
                  <a:prstClr val="white"/>
                </a:solidFill>
              </a:rPr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SG" sz="1050">
              <a:solidFill>
                <a:prstClr val="white"/>
              </a:solidFill>
            </a:endParaRPr>
          </a:p>
        </p:txBody>
      </p:sp>
      <p:sp>
        <p:nvSpPr>
          <p:cNvPr id="8" name="TextBox 33"/>
          <p:cNvSpPr txBox="1">
            <a:spLocks noChangeArrowheads="1"/>
          </p:cNvSpPr>
          <p:nvPr userDrawn="1"/>
        </p:nvSpPr>
        <p:spPr bwMode="black">
          <a:xfrm>
            <a:off x="11566724" y="4976814"/>
            <a:ext cx="19771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71973" bIns="0">
            <a:spAutoFit/>
          </a:bodyPr>
          <a:lstStyle>
            <a:lvl1pPr marL="93663" indent="-93663" eaLnBrk="0" hangingPunct="0">
              <a:defRPr sz="16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defRPr sz="16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defRPr sz="16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defRPr sz="16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defRPr sz="16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eaLnBrk="1" hangingPunct="1">
              <a:buClr>
                <a:schemeClr val="accent2"/>
              </a:buClr>
              <a:buFont typeface="Arial" pitchFamily="34" charset="0"/>
              <a:buNone/>
              <a:defRPr/>
            </a:pPr>
            <a:fld id="{4ABAAAC2-CB05-4012-B766-62C4C028F119}" type="slidenum">
              <a:rPr lang="en-US" sz="800" smtClean="0">
                <a:solidFill>
                  <a:schemeClr val="bg1"/>
                </a:solidFill>
              </a:rPr>
              <a:pPr algn="r" eaLnBrk="1" hangingPunct="1">
                <a:buClr>
                  <a:schemeClr val="accent2"/>
                </a:buClr>
                <a:buFont typeface="Arial" pitchFamily="34" charset="0"/>
                <a:buNone/>
                <a:defRPr/>
              </a:pPr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97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adt://TT1/sap/bc/adt/ddic/ddl/sources/zi_train00_more_0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ioriappslibrary.hana.ondemand.com/sap/fix/externalViewe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ioriappslibrary.hana.ondemand.com/sap/fix/externalViewer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adt://TT1/sap/bc/adt/packages/salv_ida_tes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3446-7597-48F6-BC4A-2DB1FE3F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C974B-8E31-4422-BD30-E12A97EFA2D2}"/>
              </a:ext>
            </a:extLst>
          </p:cNvPr>
          <p:cNvSpPr/>
          <p:nvPr/>
        </p:nvSpPr>
        <p:spPr>
          <a:xfrm>
            <a:off x="11113" y="685800"/>
            <a:ext cx="8404017" cy="9525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Consumption of ABAP CDS Views </a:t>
            </a:r>
            <a:b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(part 1)</a:t>
            </a:r>
          </a:p>
        </p:txBody>
      </p:sp>
    </p:spTree>
    <p:extLst>
      <p:ext uri="{BB962C8B-B14F-4D97-AF65-F5344CB8AC3E}">
        <p14:creationId xmlns:p14="http://schemas.microsoft.com/office/powerpoint/2010/main" val="3710026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40" y="1215342"/>
            <a:ext cx="10515600" cy="4961621"/>
          </a:xfrm>
        </p:spPr>
        <p:txBody>
          <a:bodyPr/>
          <a:lstStyle/>
          <a:p>
            <a:r>
              <a:rPr lang="en-US"/>
              <a:t>Prove Exercise 13 – Access Controls</a:t>
            </a:r>
          </a:p>
          <a:p>
            <a:pPr lvl="1"/>
            <a:r>
              <a:rPr lang="en-US"/>
              <a:t>Copy DDL ‘</a:t>
            </a:r>
            <a:r>
              <a:rPr lang="en-US">
                <a:hlinkClick r:id="rId3"/>
              </a:rPr>
              <a:t>ZI_TRAIN00_MORE_06</a:t>
            </a:r>
            <a:r>
              <a:rPr lang="en-US"/>
              <a:t>’ to ‘ZI_TRAIN</a:t>
            </a:r>
            <a:r>
              <a:rPr lang="en-US" b="1"/>
              <a:t>XX</a:t>
            </a:r>
            <a:r>
              <a:rPr lang="en-US"/>
              <a:t>_MORE_06’</a:t>
            </a:r>
          </a:p>
          <a:p>
            <a:pPr lvl="1"/>
            <a:r>
              <a:rPr lang="en-US"/>
              <a:t>Modify DDL ‘Z</a:t>
            </a:r>
            <a:r>
              <a:rPr lang="en-US" b="1"/>
              <a:t>P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</a:t>
            </a:r>
          </a:p>
          <a:p>
            <a:pPr lvl="2"/>
            <a:r>
              <a:rPr lang="en-US"/>
              <a:t>Change data-source from ‘ZI_TRAIN00_MORE_06’ to ‘ZI_TRAIN</a:t>
            </a:r>
            <a:r>
              <a:rPr lang="en-US" b="1"/>
              <a:t>XX</a:t>
            </a:r>
            <a:r>
              <a:rPr lang="en-US"/>
              <a:t>_MORE_06’</a:t>
            </a:r>
          </a:p>
          <a:p>
            <a:pPr lvl="2"/>
            <a:r>
              <a:rPr lang="en-US"/>
              <a:t>Comment </a:t>
            </a:r>
          </a:p>
          <a:p>
            <a:pPr lvl="3"/>
            <a:r>
              <a:rPr lang="en-US"/>
              <a:t>// and  ACC.RBUKRS =    '0001’</a:t>
            </a:r>
          </a:p>
          <a:p>
            <a:pPr lvl="1"/>
            <a:r>
              <a:rPr lang="en-US"/>
              <a:t>Logon with this account (PFCG only allow BUKRS = ‘0001’)</a:t>
            </a:r>
          </a:p>
          <a:p>
            <a:pPr lvl="2"/>
            <a:r>
              <a:rPr lang="en-US"/>
              <a:t>Username	TRAIN_W_AUTH</a:t>
            </a:r>
          </a:p>
          <a:p>
            <a:pPr lvl="2"/>
            <a:r>
              <a:rPr lang="en-US"/>
              <a:t>Password	@llTrain2021</a:t>
            </a:r>
          </a:p>
          <a:p>
            <a:pPr lvl="2"/>
            <a:r>
              <a:rPr lang="en-US"/>
              <a:t>Client		110</a:t>
            </a:r>
          </a:p>
          <a:p>
            <a:pPr lvl="1"/>
            <a:r>
              <a:rPr lang="en-US"/>
              <a:t>Execute</a:t>
            </a:r>
          </a:p>
          <a:p>
            <a:pPr lvl="2"/>
            <a:r>
              <a:rPr lang="en-US"/>
              <a:t>Company	‘0024’</a:t>
            </a:r>
          </a:p>
          <a:p>
            <a:pPr lvl="1"/>
            <a:r>
              <a:rPr lang="en-US"/>
              <a:t>Check the result</a:t>
            </a:r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8" y="-10159"/>
            <a:ext cx="10567492" cy="774700"/>
          </a:xfrm>
        </p:spPr>
        <p:txBody>
          <a:bodyPr>
            <a:normAutofit/>
          </a:bodyPr>
          <a:lstStyle/>
          <a:p>
            <a:r>
              <a:rPr lang="en-US"/>
              <a:t>Exercise 15 – ALV IDA</a:t>
            </a:r>
            <a:br>
              <a:rPr lang="en-US"/>
            </a:br>
            <a:r>
              <a:rPr lang="en-US" sz="1300"/>
              <a:t>Consumption of ABAP CDS Views (part 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712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Features</a:t>
            </a:r>
          </a:p>
          <a:p>
            <a:pPr lvl="1"/>
            <a:r>
              <a:rPr lang="en-US"/>
              <a:t>Groups</a:t>
            </a:r>
          </a:p>
          <a:p>
            <a:pPr lvl="2"/>
            <a:r>
              <a:rPr lang="en-US"/>
              <a:t>You use this section to create groups for multiple KPIs.</a:t>
            </a:r>
          </a:p>
          <a:p>
            <a:pPr lvl="1"/>
            <a:r>
              <a:rPr lang="en-US"/>
              <a:t>Key Performance Indicators (KPIs)</a:t>
            </a:r>
          </a:p>
          <a:p>
            <a:pPr lvl="2"/>
            <a:r>
              <a:rPr lang="en-US"/>
              <a:t>KPIs are used to identify and measure the key metrics of a business.</a:t>
            </a:r>
          </a:p>
          <a:p>
            <a:pPr lvl="2"/>
            <a:r>
              <a:rPr lang="en-US"/>
              <a:t>You create an evaluation to define a specific representation of a KPI, which means that you define a certain selection of the KPI data, the targets and thresholds that are relevant, together with some additional information.</a:t>
            </a:r>
          </a:p>
          <a:p>
            <a:pPr lvl="2"/>
            <a:r>
              <a:rPr lang="en-US"/>
              <a:t>You can then create a KPI that restricts the results to a certain area of that country for which one sales representative is responsible. </a:t>
            </a:r>
          </a:p>
          <a:p>
            <a:pPr lvl="2"/>
            <a:r>
              <a:rPr lang="en-US"/>
              <a:t>You must specify an active group when you're creating a KPI.</a:t>
            </a:r>
          </a:p>
          <a:p>
            <a:pPr lvl="1"/>
            <a:r>
              <a:rPr lang="en-US"/>
              <a:t>Reports</a:t>
            </a:r>
          </a:p>
          <a:p>
            <a:pPr lvl="2"/>
            <a:r>
              <a:rPr lang="en-US"/>
              <a:t>The reports for active KPIs as the starting point for further analysis. </a:t>
            </a:r>
          </a:p>
          <a:p>
            <a:pPr lvl="2"/>
            <a:r>
              <a:rPr lang="en-US"/>
              <a:t>At runtime, you select the application to open either an SAP Smart Business generic drill-down application or a Data Analyzer and Story runtime.</a:t>
            </a:r>
          </a:p>
          <a:p>
            <a:pPr lvl="2"/>
            <a:r>
              <a:rPr lang="en-US"/>
              <a:t>You can choose how to visualize the tile by selecting one of the available tiles (numeric, comparison, trend, or actual vs. target).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788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Group</a:t>
            </a:r>
          </a:p>
          <a:p>
            <a:pPr lvl="1"/>
            <a:r>
              <a:rPr lang="en-US"/>
              <a:t>Run T-Code </a:t>
            </a:r>
            <a:r>
              <a:rPr lang="en-US" b="1"/>
              <a:t>/UI2/FLP</a:t>
            </a:r>
          </a:p>
          <a:p>
            <a:pPr lvl="1"/>
            <a:r>
              <a:rPr lang="en-US"/>
              <a:t>Go to </a:t>
            </a:r>
            <a:r>
              <a:rPr lang="en-US" i="1"/>
              <a:t>KPI Design</a:t>
            </a:r>
            <a:r>
              <a:rPr lang="en-US"/>
              <a:t> group &gt; Click on </a:t>
            </a:r>
            <a:r>
              <a:rPr lang="en-US" i="1"/>
              <a:t>Manage KPIs and Reports </a:t>
            </a:r>
            <a:r>
              <a:rPr lang="en-US"/>
              <a:t>apps.</a:t>
            </a:r>
          </a:p>
          <a:p>
            <a:pPr lvl="1"/>
            <a:r>
              <a:rPr lang="en-US"/>
              <a:t>Click on </a:t>
            </a:r>
            <a:r>
              <a:rPr lang="en-US" i="1"/>
              <a:t>Profile </a:t>
            </a:r>
            <a:r>
              <a:rPr lang="en-US"/>
              <a:t>icon at top-right corner &gt; </a:t>
            </a:r>
            <a:r>
              <a:rPr lang="en-US" i="1"/>
              <a:t>App Settings</a:t>
            </a:r>
          </a:p>
          <a:p>
            <a:pPr lvl="2"/>
            <a:r>
              <a:rPr lang="en-US"/>
              <a:t>Choose your </a:t>
            </a:r>
            <a:r>
              <a:rPr lang="en-US" i="1"/>
              <a:t>Transport Requests</a:t>
            </a:r>
          </a:p>
          <a:p>
            <a:pPr lvl="2"/>
            <a:r>
              <a:rPr lang="en-US"/>
              <a:t>Enter package </a:t>
            </a:r>
            <a:r>
              <a:rPr lang="en-US" i="1"/>
              <a:t>ZTRAIN</a:t>
            </a:r>
            <a:r>
              <a:rPr lang="en-US" b="1" i="1"/>
              <a:t>XX</a:t>
            </a:r>
            <a:r>
              <a:rPr lang="en-US" i="1"/>
              <a:t>_CDS &gt; </a:t>
            </a:r>
            <a:r>
              <a:rPr lang="en-US"/>
              <a:t>Click </a:t>
            </a:r>
            <a:r>
              <a:rPr lang="en-US" i="1"/>
              <a:t>OK</a:t>
            </a:r>
          </a:p>
          <a:p>
            <a:pPr lvl="1"/>
            <a:r>
              <a:rPr lang="en-US"/>
              <a:t>Click </a:t>
            </a:r>
            <a:r>
              <a:rPr lang="en-US" i="1"/>
              <a:t>Add Group </a:t>
            </a:r>
            <a:r>
              <a:rPr lang="en-US"/>
              <a:t>icon</a:t>
            </a:r>
            <a:endParaRPr lang="en-US" i="1"/>
          </a:p>
          <a:p>
            <a:pPr lvl="1"/>
            <a:endParaRPr lang="en-US" i="1"/>
          </a:p>
          <a:p>
            <a:pPr lvl="1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1561B-47D5-4D58-A859-ACC9842C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284" y="3429000"/>
            <a:ext cx="2976630" cy="27099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618AA-796F-46F4-9C06-5ABA52419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340" y="3429000"/>
            <a:ext cx="1675021" cy="2059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9DD19-CE95-4AFA-855B-419D5F7E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163" y="3467056"/>
            <a:ext cx="1200254" cy="11949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E34073-7A50-47B4-8090-E70B51DF5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147" y="3429000"/>
            <a:ext cx="1984420" cy="7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6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Group</a:t>
            </a:r>
          </a:p>
          <a:p>
            <a:pPr lvl="1"/>
            <a:r>
              <a:rPr lang="en-US"/>
              <a:t>Enter Title</a:t>
            </a:r>
          </a:p>
          <a:p>
            <a:pPr lvl="2"/>
            <a:r>
              <a:rPr lang="en-US" i="1"/>
              <a:t>Train </a:t>
            </a:r>
            <a:r>
              <a:rPr lang="en-US" b="1" i="1"/>
              <a:t>XX</a:t>
            </a:r>
            <a:r>
              <a:rPr lang="en-US" i="1"/>
              <a:t> – Group</a:t>
            </a:r>
          </a:p>
          <a:p>
            <a:pPr lvl="1"/>
            <a:r>
              <a:rPr lang="en-US"/>
              <a:t>Click </a:t>
            </a:r>
            <a:r>
              <a:rPr lang="en-US" i="1"/>
              <a:t>Save and Activate</a:t>
            </a:r>
          </a:p>
          <a:p>
            <a:pPr lvl="1"/>
            <a:r>
              <a:rPr lang="en-US"/>
              <a:t>Choose your </a:t>
            </a:r>
            <a:r>
              <a:rPr lang="en-US" i="1"/>
              <a:t>Transport Requests &gt; OK</a:t>
            </a:r>
            <a:endParaRPr lang="en-US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34FB0D-481B-41A6-9E1B-C4D2F49E1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68" t="8475" r="4568" b="46106"/>
          <a:stretch/>
        </p:blipFill>
        <p:spPr>
          <a:xfrm>
            <a:off x="2795779" y="4190096"/>
            <a:ext cx="6598730" cy="17759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A919F3-9F93-4CAE-8C77-62E4DF0E2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327" y="2964902"/>
            <a:ext cx="4571634" cy="9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057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KPI</a:t>
            </a:r>
          </a:p>
          <a:p>
            <a:pPr lvl="1"/>
            <a:r>
              <a:rPr lang="en-US"/>
              <a:t>Click on </a:t>
            </a:r>
            <a:r>
              <a:rPr lang="en-US" i="1"/>
              <a:t>KPIs </a:t>
            </a:r>
            <a:r>
              <a:rPr lang="en-US"/>
              <a:t>tab &gt; </a:t>
            </a:r>
            <a:r>
              <a:rPr lang="en-US" i="1"/>
              <a:t>Add KPI </a:t>
            </a:r>
            <a:r>
              <a:rPr lang="en-US"/>
              <a:t>icon</a:t>
            </a:r>
          </a:p>
          <a:p>
            <a:pPr lvl="1"/>
            <a:r>
              <a:rPr lang="en-US"/>
              <a:t>Enter Title</a:t>
            </a:r>
          </a:p>
          <a:p>
            <a:pPr lvl="2"/>
            <a:r>
              <a:rPr lang="en-US" i="1"/>
              <a:t>Train </a:t>
            </a:r>
            <a:r>
              <a:rPr lang="en-US" b="1" i="1"/>
              <a:t>XX</a:t>
            </a:r>
            <a:r>
              <a:rPr lang="en-US" i="1"/>
              <a:t> - KPI</a:t>
            </a:r>
          </a:p>
          <a:p>
            <a:pPr lvl="1"/>
            <a:r>
              <a:rPr lang="en-US"/>
              <a:t>Go to </a:t>
            </a:r>
            <a:r>
              <a:rPr lang="en-US" i="1"/>
              <a:t>Data Source Details &gt; </a:t>
            </a:r>
            <a:r>
              <a:rPr lang="en-US"/>
              <a:t>Click on </a:t>
            </a:r>
            <a:r>
              <a:rPr lang="en-US" i="1"/>
              <a:t>Define</a:t>
            </a:r>
            <a:endParaRPr lang="en-US"/>
          </a:p>
          <a:p>
            <a:pPr lvl="2"/>
            <a:endParaRPr lang="en-US"/>
          </a:p>
          <a:p>
            <a:pPr lvl="1"/>
            <a:endParaRPr lang="en-US" i="1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9F476-CA3C-4484-B6B5-A3F5B847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86" y="2866214"/>
            <a:ext cx="6251990" cy="1125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096EE-748B-4870-BBFB-29381AA3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16" y="4238871"/>
            <a:ext cx="6598730" cy="15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85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KPI</a:t>
            </a:r>
          </a:p>
          <a:p>
            <a:pPr lvl="1"/>
            <a:r>
              <a:rPr lang="en-US"/>
              <a:t>Search CDS View ‘</a:t>
            </a:r>
            <a:r>
              <a:rPr lang="en-US" i="1"/>
              <a:t>TRAIN</a:t>
            </a:r>
            <a:r>
              <a:rPr lang="en-US" b="1" i="1"/>
              <a:t>XX</a:t>
            </a:r>
            <a:r>
              <a:rPr lang="en-US"/>
              <a:t>’</a:t>
            </a:r>
          </a:p>
          <a:p>
            <a:pPr lvl="1"/>
            <a:r>
              <a:rPr lang="en-US"/>
              <a:t>Select </a:t>
            </a:r>
            <a:r>
              <a:rPr lang="en-US" i="1"/>
              <a:t>ZC_TRAIN</a:t>
            </a:r>
            <a:r>
              <a:rPr lang="en-US" b="1" i="1"/>
              <a:t>XX</a:t>
            </a:r>
            <a:r>
              <a:rPr lang="en-US" i="1"/>
              <a:t>_ADVANCED_04 &gt; </a:t>
            </a:r>
            <a:r>
              <a:rPr lang="en-US"/>
              <a:t>Click </a:t>
            </a:r>
            <a:r>
              <a:rPr lang="en-US" i="1"/>
              <a:t>OK</a:t>
            </a:r>
          </a:p>
          <a:p>
            <a:pPr marL="457200" lvl="1" indent="0">
              <a:buNone/>
            </a:pPr>
            <a:r>
              <a:rPr lang="en-US"/>
              <a:t>Notes: Make sure the ABAP CDS View is exposing to the OData service and it got registered.</a:t>
            </a:r>
          </a:p>
          <a:p>
            <a:pPr lvl="1"/>
            <a:endParaRPr lang="en-US"/>
          </a:p>
          <a:p>
            <a:pPr lvl="2"/>
            <a:endParaRPr lang="en-US"/>
          </a:p>
          <a:p>
            <a:pPr lvl="1"/>
            <a:endParaRPr lang="en-US" i="1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FDD41-7927-4F34-8305-D218C12F2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5" b="8298"/>
          <a:stretch/>
        </p:blipFill>
        <p:spPr>
          <a:xfrm>
            <a:off x="1544847" y="2920357"/>
            <a:ext cx="9100593" cy="295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26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KPI</a:t>
            </a:r>
          </a:p>
          <a:p>
            <a:pPr lvl="1"/>
            <a:r>
              <a:rPr lang="en-US"/>
              <a:t>Choose </a:t>
            </a:r>
            <a:r>
              <a:rPr lang="en-US" i="1"/>
              <a:t>Value Measure</a:t>
            </a:r>
          </a:p>
          <a:p>
            <a:pPr lvl="2"/>
            <a:r>
              <a:rPr lang="en-US"/>
              <a:t>Opening Amount</a:t>
            </a:r>
          </a:p>
          <a:p>
            <a:pPr lvl="1"/>
            <a:r>
              <a:rPr lang="en-US"/>
              <a:t>Click </a:t>
            </a:r>
            <a:r>
              <a:rPr lang="en-US" i="1"/>
              <a:t>Save and Activate</a:t>
            </a:r>
          </a:p>
          <a:p>
            <a:pPr lvl="1"/>
            <a:r>
              <a:rPr lang="en-US"/>
              <a:t>Choose your </a:t>
            </a:r>
            <a:r>
              <a:rPr lang="en-US" i="1"/>
              <a:t>Transport Request &gt; OK</a:t>
            </a:r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1"/>
            <a:endParaRPr lang="en-US" i="1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4E3E8C-5D27-4C1F-A2C8-CA29A2F9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69" y="3013446"/>
            <a:ext cx="9527349" cy="1472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831493-0158-4B28-B863-2F31A9198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001" y="4757905"/>
            <a:ext cx="4486283" cy="11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27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Report</a:t>
            </a:r>
          </a:p>
          <a:p>
            <a:pPr lvl="1"/>
            <a:r>
              <a:rPr lang="en-US"/>
              <a:t>Click </a:t>
            </a:r>
            <a:r>
              <a:rPr lang="en-US" i="1"/>
              <a:t>Crate Report &gt; Generic Drilldown</a:t>
            </a:r>
          </a:p>
          <a:p>
            <a:pPr lvl="1"/>
            <a:r>
              <a:rPr lang="en-US"/>
              <a:t>Enter Title </a:t>
            </a:r>
          </a:p>
          <a:p>
            <a:pPr lvl="2"/>
            <a:r>
              <a:rPr lang="en-US"/>
              <a:t>Train </a:t>
            </a:r>
            <a:r>
              <a:rPr lang="en-US" b="1"/>
              <a:t>XX </a:t>
            </a:r>
            <a:r>
              <a:rPr lang="en-US"/>
              <a:t>– Report</a:t>
            </a:r>
          </a:p>
          <a:p>
            <a:pPr lvl="1"/>
            <a:r>
              <a:rPr lang="en-US"/>
              <a:t>Go to </a:t>
            </a:r>
            <a:r>
              <a:rPr lang="en-US" i="1"/>
              <a:t>Configurations </a:t>
            </a:r>
            <a:r>
              <a:rPr lang="en-US"/>
              <a:t>tab</a:t>
            </a:r>
          </a:p>
          <a:p>
            <a:pPr lvl="1"/>
            <a:r>
              <a:rPr lang="en-US"/>
              <a:t>Go to </a:t>
            </a:r>
            <a:r>
              <a:rPr lang="en-US" i="1"/>
              <a:t>Mini chart </a:t>
            </a:r>
          </a:p>
          <a:p>
            <a:pPr lvl="2"/>
            <a:r>
              <a:rPr lang="en-US"/>
              <a:t>Click </a:t>
            </a:r>
            <a:r>
              <a:rPr lang="en-US" i="1"/>
              <a:t>Add Mini chart icon</a:t>
            </a:r>
          </a:p>
          <a:p>
            <a:pPr lvl="2"/>
            <a:r>
              <a:rPr lang="en-US"/>
              <a:t>Choose the </a:t>
            </a:r>
            <a:r>
              <a:rPr lang="en-US" i="1"/>
              <a:t>Dynamic Tile </a:t>
            </a:r>
            <a:r>
              <a:rPr lang="en-US"/>
              <a:t>Layout</a:t>
            </a:r>
          </a:p>
          <a:p>
            <a:pPr lvl="1"/>
            <a:endParaRPr lang="en-US"/>
          </a:p>
          <a:p>
            <a:pPr lvl="2"/>
            <a:endParaRPr lang="en-US"/>
          </a:p>
          <a:p>
            <a:pPr lvl="1"/>
            <a:endParaRPr lang="en-US" i="1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9B1672-664F-44C0-B542-091F9928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340" y="2200467"/>
            <a:ext cx="3216681" cy="67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6F5603-E017-4A1D-880B-536A5A1D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144" y="3429000"/>
            <a:ext cx="5073074" cy="25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02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Report</a:t>
            </a:r>
          </a:p>
          <a:p>
            <a:pPr lvl="1"/>
            <a:r>
              <a:rPr lang="en-US"/>
              <a:t>Go to </a:t>
            </a:r>
            <a:r>
              <a:rPr lang="en-US" i="1"/>
              <a:t>Charts and Tables</a:t>
            </a:r>
          </a:p>
          <a:p>
            <a:pPr lvl="2"/>
            <a:r>
              <a:rPr lang="en-US"/>
              <a:t>Click </a:t>
            </a:r>
            <a:r>
              <a:rPr lang="en-US" i="1"/>
              <a:t>Add View icon</a:t>
            </a:r>
          </a:p>
          <a:p>
            <a:pPr lvl="3"/>
            <a:r>
              <a:rPr lang="en-US"/>
              <a:t>Enter Information</a:t>
            </a:r>
          </a:p>
          <a:p>
            <a:pPr lvl="4"/>
            <a:r>
              <a:rPr lang="en-US"/>
              <a:t>View Title:</a:t>
            </a:r>
            <a:r>
              <a:rPr lang="en-US" i="1"/>
              <a:t> </a:t>
            </a:r>
            <a:r>
              <a:rPr lang="en-US"/>
              <a:t>‘Chart1’</a:t>
            </a:r>
            <a:r>
              <a:rPr lang="en-US" i="1"/>
              <a:t> </a:t>
            </a:r>
          </a:p>
          <a:p>
            <a:pPr lvl="4"/>
            <a:r>
              <a:rPr lang="en-US"/>
              <a:t>View Type: Chart</a:t>
            </a:r>
          </a:p>
          <a:p>
            <a:pPr lvl="3"/>
            <a:r>
              <a:rPr lang="en-US"/>
              <a:t>Click </a:t>
            </a:r>
            <a:r>
              <a:rPr lang="en-US" i="1"/>
              <a:t>Add</a:t>
            </a:r>
          </a:p>
          <a:p>
            <a:pPr lvl="3"/>
            <a:r>
              <a:rPr lang="en-US"/>
              <a:t>Click Settings</a:t>
            </a:r>
          </a:p>
          <a:p>
            <a:pPr lvl="4"/>
            <a:r>
              <a:rPr lang="en-US"/>
              <a:t>Add Dimension</a:t>
            </a:r>
            <a:r>
              <a:rPr lang="en-US" i="1"/>
              <a:t> Business Partner </a:t>
            </a:r>
            <a:r>
              <a:rPr lang="en-US"/>
              <a:t>as Category</a:t>
            </a:r>
          </a:p>
          <a:p>
            <a:pPr lvl="3"/>
            <a:r>
              <a:rPr lang="en-US"/>
              <a:t>Click </a:t>
            </a:r>
            <a:r>
              <a:rPr lang="en-US" i="1"/>
              <a:t>Selected Chart Type &gt; Pie</a:t>
            </a:r>
            <a:endParaRPr lang="en-US"/>
          </a:p>
          <a:p>
            <a:pPr lvl="1"/>
            <a:endParaRPr lang="en-US" i="1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B6590-F605-478C-9203-A23153CAB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086"/>
          <a:stretch/>
        </p:blipFill>
        <p:spPr>
          <a:xfrm>
            <a:off x="6014504" y="1531277"/>
            <a:ext cx="5339296" cy="140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C82A5-6A8C-4102-B0C7-FFBE0C4DB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292" y="3696152"/>
            <a:ext cx="5974598" cy="23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72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Report</a:t>
            </a:r>
          </a:p>
          <a:p>
            <a:pPr lvl="1"/>
            <a:r>
              <a:rPr lang="en-US"/>
              <a:t>Go to </a:t>
            </a:r>
            <a:r>
              <a:rPr lang="en-US" i="1"/>
              <a:t>Charts and Tables</a:t>
            </a:r>
          </a:p>
          <a:p>
            <a:pPr lvl="2"/>
            <a:r>
              <a:rPr lang="en-US"/>
              <a:t>Click </a:t>
            </a:r>
            <a:r>
              <a:rPr lang="en-US" i="1"/>
              <a:t>Add View icon</a:t>
            </a:r>
          </a:p>
          <a:p>
            <a:pPr lvl="3"/>
            <a:r>
              <a:rPr lang="en-US"/>
              <a:t>Enter Information</a:t>
            </a:r>
          </a:p>
          <a:p>
            <a:pPr lvl="4"/>
            <a:r>
              <a:rPr lang="en-US"/>
              <a:t>View Title:</a:t>
            </a:r>
            <a:r>
              <a:rPr lang="en-US" i="1"/>
              <a:t> </a:t>
            </a:r>
            <a:r>
              <a:rPr lang="en-US"/>
              <a:t>‘Table1’</a:t>
            </a:r>
            <a:r>
              <a:rPr lang="en-US" i="1"/>
              <a:t> </a:t>
            </a:r>
          </a:p>
          <a:p>
            <a:pPr lvl="4"/>
            <a:r>
              <a:rPr lang="en-US"/>
              <a:t>View Type: Table</a:t>
            </a:r>
          </a:p>
          <a:p>
            <a:pPr lvl="3"/>
            <a:r>
              <a:rPr lang="en-US"/>
              <a:t>Click </a:t>
            </a:r>
            <a:r>
              <a:rPr lang="en-US" i="1"/>
              <a:t>Add</a:t>
            </a:r>
          </a:p>
          <a:p>
            <a:pPr lvl="3"/>
            <a:r>
              <a:rPr lang="en-US"/>
              <a:t>Click Settings</a:t>
            </a:r>
          </a:p>
          <a:p>
            <a:pPr lvl="4"/>
            <a:r>
              <a:rPr lang="en-US"/>
              <a:t>Mark checkbox </a:t>
            </a:r>
            <a:r>
              <a:rPr lang="en-US" i="1"/>
              <a:t>Select All </a:t>
            </a:r>
          </a:p>
          <a:p>
            <a:pPr lvl="4"/>
            <a:r>
              <a:rPr lang="en-US"/>
              <a:t>Arrange the columns &gt; </a:t>
            </a:r>
            <a:r>
              <a:rPr lang="en-US" i="1"/>
              <a:t>OK</a:t>
            </a:r>
          </a:p>
          <a:p>
            <a:pPr lvl="1"/>
            <a:r>
              <a:rPr lang="en-US"/>
              <a:t>Click </a:t>
            </a:r>
            <a:r>
              <a:rPr lang="en-US" i="1"/>
              <a:t>Activate</a:t>
            </a:r>
            <a:endParaRPr lang="en-US"/>
          </a:p>
          <a:p>
            <a:pPr lvl="1"/>
            <a:endParaRPr lang="en-US" i="1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5B6B7-FC7E-4A6C-AF32-FDCB4627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54" y="1407668"/>
            <a:ext cx="5889246" cy="22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B95D5-5A06-4C38-9BED-141538EF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851" y="4104381"/>
            <a:ext cx="6059949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182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Tile</a:t>
            </a:r>
          </a:p>
          <a:p>
            <a:pPr lvl="1"/>
            <a:r>
              <a:rPr lang="en-US"/>
              <a:t>Go to </a:t>
            </a:r>
            <a:r>
              <a:rPr lang="en-US" i="1"/>
              <a:t>Application tab</a:t>
            </a:r>
          </a:p>
          <a:p>
            <a:pPr lvl="1"/>
            <a:r>
              <a:rPr lang="en-US"/>
              <a:t>Click </a:t>
            </a:r>
            <a:r>
              <a:rPr lang="en-US" i="1"/>
              <a:t>Add Tile &gt; Numeric Tile</a:t>
            </a:r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0923-D20D-4A38-95A3-D975528E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65" y="4439299"/>
            <a:ext cx="8615157" cy="1872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E6C13-AD1B-402E-8880-E1C63251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607" y="2241863"/>
            <a:ext cx="5073074" cy="21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4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3446-7597-48F6-BC4A-2DB1FE3F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C974B-8E31-4422-BD30-E12A97EFA2D2}"/>
              </a:ext>
            </a:extLst>
          </p:cNvPr>
          <p:cNvSpPr/>
          <p:nvPr/>
        </p:nvSpPr>
        <p:spPr>
          <a:xfrm>
            <a:off x="11113" y="674649"/>
            <a:ext cx="8404017" cy="9525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Enhancing an ABAP CDS View</a:t>
            </a:r>
            <a:endParaRPr lang="en-US" sz="28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30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Tile</a:t>
            </a:r>
          </a:p>
          <a:p>
            <a:pPr lvl="1"/>
            <a:r>
              <a:rPr lang="en-US"/>
              <a:t>Tile Configuration</a:t>
            </a:r>
          </a:p>
          <a:p>
            <a:pPr lvl="2"/>
            <a:r>
              <a:rPr lang="en-US"/>
              <a:t>Title: 		Train </a:t>
            </a:r>
            <a:r>
              <a:rPr lang="en-US" b="1"/>
              <a:t>XX</a:t>
            </a:r>
            <a:r>
              <a:rPr lang="en-US"/>
              <a:t> – Report</a:t>
            </a:r>
          </a:p>
          <a:p>
            <a:pPr lvl="2"/>
            <a:r>
              <a:rPr lang="en-US"/>
              <a:t>Subtitle:	Manage KPIs and Reports</a:t>
            </a:r>
          </a:p>
          <a:p>
            <a:pPr lvl="2"/>
            <a:r>
              <a:rPr lang="en-US"/>
              <a:t>Catalog:	Choose ZF_TRAIN</a:t>
            </a:r>
            <a:r>
              <a:rPr lang="en-US" b="1"/>
              <a:t>XX</a:t>
            </a:r>
            <a:r>
              <a:rPr lang="en-US"/>
              <a:t>_CDS</a:t>
            </a:r>
          </a:p>
          <a:p>
            <a:pPr lvl="1"/>
            <a:r>
              <a:rPr lang="en-US"/>
              <a:t>Target Mapping</a:t>
            </a:r>
          </a:p>
          <a:p>
            <a:pPr lvl="2"/>
            <a:r>
              <a:rPr lang="en-US"/>
              <a:t>Semantic Obj:	ZTRAIN_ABAP_CDS</a:t>
            </a:r>
          </a:p>
          <a:p>
            <a:pPr lvl="2"/>
            <a:r>
              <a:rPr lang="en-US"/>
              <a:t>Action:		</a:t>
            </a:r>
            <a:r>
              <a:rPr lang="en-US" err="1"/>
              <a:t>kpi</a:t>
            </a:r>
            <a:r>
              <a:rPr lang="en-US" b="1" err="1"/>
              <a:t>XX</a:t>
            </a:r>
            <a:endParaRPr lang="en-US" b="1"/>
          </a:p>
          <a:p>
            <a:pPr lvl="1"/>
            <a:r>
              <a:rPr lang="en-US"/>
              <a:t>Click </a:t>
            </a:r>
            <a:r>
              <a:rPr lang="en-US" i="1"/>
              <a:t>Save</a:t>
            </a:r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BEAF3-415A-4C25-AB3D-71DBC3D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580" y="1819158"/>
            <a:ext cx="4614310" cy="1178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DBB43-E81F-45F9-8ECE-B7E3C3247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665" y="3696152"/>
            <a:ext cx="5361135" cy="9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919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351" y="1215342"/>
            <a:ext cx="10515600" cy="4961621"/>
          </a:xfrm>
        </p:spPr>
        <p:txBody>
          <a:bodyPr/>
          <a:lstStyle/>
          <a:p>
            <a:r>
              <a:rPr lang="en-US"/>
              <a:t>Add Tile to Tile Group</a:t>
            </a:r>
          </a:p>
          <a:p>
            <a:pPr lvl="1"/>
            <a:r>
              <a:rPr lang="en-US"/>
              <a:t>Run T-Code </a:t>
            </a:r>
            <a:r>
              <a:rPr lang="en-US" b="1"/>
              <a:t>/UI2/FLPD_CUST </a:t>
            </a:r>
            <a:r>
              <a:rPr lang="en-US"/>
              <a:t>in the Test Client (110)</a:t>
            </a:r>
          </a:p>
          <a:p>
            <a:pPr lvl="1"/>
            <a:r>
              <a:rPr lang="pt-BR"/>
              <a:t>Click </a:t>
            </a:r>
            <a:r>
              <a:rPr lang="pt-BR" i="1"/>
              <a:t>Groups</a:t>
            </a:r>
          </a:p>
          <a:p>
            <a:pPr lvl="1"/>
            <a:r>
              <a:rPr lang="pt-BR"/>
              <a:t>Enter ‘</a:t>
            </a:r>
            <a:r>
              <a:rPr lang="pt-BR" i="1"/>
              <a:t>Train</a:t>
            </a:r>
            <a:r>
              <a:rPr lang="pt-BR" b="1" i="1"/>
              <a:t>XX</a:t>
            </a:r>
            <a:r>
              <a:rPr lang="pt-BR"/>
              <a:t>’</a:t>
            </a:r>
          </a:p>
          <a:p>
            <a:pPr lvl="2"/>
            <a:r>
              <a:rPr lang="en-US"/>
              <a:t>Choose </a:t>
            </a:r>
            <a:r>
              <a:rPr lang="en-US" i="1"/>
              <a:t>ZG_TRAIN</a:t>
            </a:r>
            <a:r>
              <a:rPr lang="en-US" b="1" i="1"/>
              <a:t>XX</a:t>
            </a:r>
            <a:r>
              <a:rPr lang="en-US" i="1"/>
              <a:t>_CDS</a:t>
            </a:r>
          </a:p>
          <a:p>
            <a:pPr lvl="1"/>
            <a:r>
              <a:rPr lang="en-US"/>
              <a:t>Click </a:t>
            </a:r>
            <a:r>
              <a:rPr lang="en-US" i="1"/>
              <a:t>Add Tile icon</a:t>
            </a:r>
          </a:p>
          <a:p>
            <a:pPr lvl="1"/>
            <a:r>
              <a:rPr lang="en-US"/>
              <a:t>Browse the Catalog &gt; Enter ‘</a:t>
            </a:r>
            <a:r>
              <a:rPr lang="en-US" i="1" err="1"/>
              <a:t>Train</a:t>
            </a:r>
            <a:r>
              <a:rPr lang="en-US" b="1" i="1" err="1"/>
              <a:t>XX</a:t>
            </a:r>
            <a:r>
              <a:rPr lang="en-US" i="1"/>
              <a:t>’</a:t>
            </a:r>
            <a:r>
              <a:rPr lang="en-US" b="1" i="1"/>
              <a:t> </a:t>
            </a:r>
            <a:r>
              <a:rPr lang="en-US" i="1"/>
              <a:t>&gt; </a:t>
            </a:r>
            <a:r>
              <a:rPr lang="en-US"/>
              <a:t>Choose </a:t>
            </a:r>
            <a:r>
              <a:rPr lang="en-US" i="1"/>
              <a:t>ZF_TRAIN</a:t>
            </a:r>
            <a:r>
              <a:rPr lang="en-US" b="1" i="1"/>
              <a:t>XX</a:t>
            </a:r>
            <a:r>
              <a:rPr lang="en-US" i="1"/>
              <a:t>_CDS</a:t>
            </a:r>
          </a:p>
          <a:p>
            <a:pPr lvl="2"/>
            <a:r>
              <a:rPr lang="en-US"/>
              <a:t>Add </a:t>
            </a:r>
            <a:r>
              <a:rPr lang="en-US" i="1" err="1"/>
              <a:t>Train</a:t>
            </a:r>
            <a:r>
              <a:rPr lang="en-US" b="1" i="1" err="1"/>
              <a:t>XX</a:t>
            </a:r>
            <a:r>
              <a:rPr lang="en-US" b="1" i="1"/>
              <a:t> </a:t>
            </a:r>
            <a:r>
              <a:rPr lang="en-US" i="1"/>
              <a:t>– KPI apps</a:t>
            </a:r>
            <a:endParaRPr lang="pt-BR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23120-998A-43CB-B0DC-11BBC962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457" y="3696152"/>
            <a:ext cx="1539373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971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351" y="1215342"/>
            <a:ext cx="10515600" cy="4961621"/>
          </a:xfrm>
        </p:spPr>
        <p:txBody>
          <a:bodyPr/>
          <a:lstStyle/>
          <a:p>
            <a:r>
              <a:rPr lang="en-US"/>
              <a:t>Preview</a:t>
            </a:r>
          </a:p>
          <a:p>
            <a:pPr lvl="1"/>
            <a:r>
              <a:rPr lang="en-US"/>
              <a:t>Run T-Code </a:t>
            </a:r>
            <a:r>
              <a:rPr lang="en-US" b="1"/>
              <a:t>/UI2/FLP </a:t>
            </a:r>
            <a:r>
              <a:rPr lang="en-US"/>
              <a:t>in the Test Client (110) or refresh the opening launchpad.</a:t>
            </a:r>
          </a:p>
          <a:p>
            <a:pPr lvl="1"/>
            <a:r>
              <a:rPr lang="en-US"/>
              <a:t>Click </a:t>
            </a:r>
            <a:r>
              <a:rPr lang="en-US" i="1"/>
              <a:t>Train 00 – Report apps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25 – 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BF4FA-61BB-4DB1-A463-09AF6DD81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14"/>
          <a:stretch/>
        </p:blipFill>
        <p:spPr>
          <a:xfrm>
            <a:off x="5100228" y="2530974"/>
            <a:ext cx="6278662" cy="3404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00BFD-6E07-4E9B-946C-615A945A7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379" y="2530974"/>
            <a:ext cx="1630821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241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EF9D-FF06-4D92-AE91-0C5CF5A5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C974B-8E31-4422-BD30-E12A97EFA2D2}"/>
              </a:ext>
            </a:extLst>
          </p:cNvPr>
          <p:cNvSpPr/>
          <p:nvPr/>
        </p:nvSpPr>
        <p:spPr>
          <a:xfrm>
            <a:off x="11113" y="685800"/>
            <a:ext cx="8404017" cy="9525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Virtual Elements for ABAP CDS Views</a:t>
            </a:r>
          </a:p>
        </p:txBody>
      </p:sp>
    </p:spTree>
    <p:extLst>
      <p:ext uri="{BB962C8B-B14F-4D97-AF65-F5344CB8AC3E}">
        <p14:creationId xmlns:p14="http://schemas.microsoft.com/office/powerpoint/2010/main" val="2031102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351" y="1215342"/>
            <a:ext cx="10515600" cy="4961621"/>
          </a:xfrm>
        </p:spPr>
        <p:txBody>
          <a:bodyPr/>
          <a:lstStyle/>
          <a:p>
            <a:r>
              <a:rPr lang="en-US"/>
              <a:t>What is Virtual Element?</a:t>
            </a:r>
          </a:p>
          <a:p>
            <a:pPr lvl="1"/>
            <a:r>
              <a:rPr lang="en-US"/>
              <a:t>Use when the field cannot easily make calculations with ABAP CDS Views.</a:t>
            </a:r>
          </a:p>
          <a:p>
            <a:pPr lvl="2"/>
            <a:r>
              <a:rPr lang="en-US"/>
              <a:t>E.g., Long texts from FM ‘READ_TEXT’</a:t>
            </a:r>
          </a:p>
          <a:p>
            <a:pPr lvl="1"/>
            <a:r>
              <a:rPr lang="en-US"/>
              <a:t>Elements Annotations</a:t>
            </a:r>
          </a:p>
          <a:p>
            <a:pPr lvl="2"/>
            <a:r>
              <a:rPr lang="it-IT"/>
              <a:t>@ObjectModel.virtualElement: true</a:t>
            </a:r>
          </a:p>
          <a:p>
            <a:pPr lvl="2"/>
            <a:r>
              <a:rPr lang="it-IT"/>
              <a:t>@ObjectModel.virtualElementCalculatedBy: ‘&lt;ABAP_CLASS&gt;'</a:t>
            </a:r>
            <a:endParaRPr lang="en-US"/>
          </a:p>
          <a:p>
            <a:pPr lvl="1"/>
            <a:r>
              <a:rPr lang="en-US"/>
              <a:t>Create the temporary fields with the reference to the ABAP Class.</a:t>
            </a:r>
          </a:p>
          <a:p>
            <a:pPr lvl="2"/>
            <a:r>
              <a:rPr lang="en-US"/>
              <a:t>Implement Interfaces </a:t>
            </a:r>
          </a:p>
          <a:p>
            <a:pPr lvl="3"/>
            <a:r>
              <a:rPr lang="en-US"/>
              <a:t>IF_SADL_EXIT_CALC_ELEMENT_READ</a:t>
            </a:r>
          </a:p>
          <a:p>
            <a:pPr lvl="3"/>
            <a:r>
              <a:rPr lang="en-US"/>
              <a:t>IF_SADL_EXIT_FILTER_TRANSFORM</a:t>
            </a:r>
          </a:p>
          <a:p>
            <a:pPr lvl="3"/>
            <a:r>
              <a:rPr lang="en-US"/>
              <a:t>IF_SADL_EXIT_SORT_TRANSFORM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Virtual Elements</a:t>
            </a:r>
            <a:br>
              <a:rPr lang="en-US"/>
            </a:br>
            <a:r>
              <a:rPr lang="en-US" sz="1300"/>
              <a:t>Virtual Elements for ABAP CDS Views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54BE14-0D3E-4CAB-A9E3-4D8C69DD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51" y="3256726"/>
            <a:ext cx="5425910" cy="292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2257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351" y="1215342"/>
            <a:ext cx="10515600" cy="4961621"/>
          </a:xfrm>
        </p:spPr>
        <p:txBody>
          <a:bodyPr/>
          <a:lstStyle/>
          <a:p>
            <a:r>
              <a:rPr lang="en-US"/>
              <a:t>Virtual Elements Implementations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Virtual Elements</a:t>
            </a:r>
            <a:br>
              <a:rPr lang="en-US"/>
            </a:br>
            <a:r>
              <a:rPr lang="en-US" sz="1300"/>
              <a:t>Virtual Elements for ABAP CDS Views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07C203-ED77-45D0-BB27-6D6057C97971}"/>
              </a:ext>
            </a:extLst>
          </p:cNvPr>
          <p:cNvGrpSpPr/>
          <p:nvPr/>
        </p:nvGrpSpPr>
        <p:grpSpPr>
          <a:xfrm>
            <a:off x="1498361" y="1739127"/>
            <a:ext cx="4596781" cy="1603041"/>
            <a:chOff x="1498361" y="1739127"/>
            <a:chExt cx="4596781" cy="1603041"/>
          </a:xfrm>
        </p:grpSpPr>
        <p:pic>
          <p:nvPicPr>
            <p:cNvPr id="3" name="Picture 2" descr="ABAP CDS Views with Virtual Elements&#10;">
              <a:extLst>
                <a:ext uri="{FF2B5EF4-FFF2-40B4-BE49-F238E27FC236}">
                  <a16:creationId xmlns:a16="http://schemas.microsoft.com/office/drawing/2014/main" id="{9B8642BB-5365-4D9E-8796-9CE8E07C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0369" y="2113336"/>
              <a:ext cx="4309484" cy="12288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30B54-B581-4364-98C8-CF7AC4840EA3}"/>
                </a:ext>
              </a:extLst>
            </p:cNvPr>
            <p:cNvSpPr txBox="1"/>
            <p:nvPr/>
          </p:nvSpPr>
          <p:spPr>
            <a:xfrm>
              <a:off x="1498361" y="1739127"/>
              <a:ext cx="4596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ABAP CDS Views with Virtual Elements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C05757-5CFA-42D4-A988-D64B20799401}"/>
              </a:ext>
            </a:extLst>
          </p:cNvPr>
          <p:cNvGrpSpPr/>
          <p:nvPr/>
        </p:nvGrpSpPr>
        <p:grpSpPr>
          <a:xfrm>
            <a:off x="1498362" y="3653862"/>
            <a:ext cx="4596781" cy="2237461"/>
            <a:chOff x="1498362" y="3653862"/>
            <a:chExt cx="4596781" cy="22374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0613815-6A21-4350-89D9-3CF71548A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8362" y="4028072"/>
              <a:ext cx="4309484" cy="18632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B7E9EC-AA76-4452-94DC-F0D603084EA7}"/>
                </a:ext>
              </a:extLst>
            </p:cNvPr>
            <p:cNvSpPr txBox="1"/>
            <p:nvPr/>
          </p:nvSpPr>
          <p:spPr>
            <a:xfrm>
              <a:off x="1498362" y="3653862"/>
              <a:ext cx="4596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Class Definitions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10ACCA-D766-494C-B6B7-F9010E7A2017}"/>
              </a:ext>
            </a:extLst>
          </p:cNvPr>
          <p:cNvGrpSpPr/>
          <p:nvPr/>
        </p:nvGrpSpPr>
        <p:grpSpPr>
          <a:xfrm>
            <a:off x="7069406" y="1253219"/>
            <a:ext cx="4596781" cy="4923744"/>
            <a:chOff x="7069406" y="1253219"/>
            <a:chExt cx="4596781" cy="49237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2E722E-F3CF-4926-83E3-D8454D8BD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9406" y="1627428"/>
              <a:ext cx="4309484" cy="454953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FC2383-9813-4C64-A270-48EFA6D463CA}"/>
                </a:ext>
              </a:extLst>
            </p:cNvPr>
            <p:cNvSpPr txBox="1"/>
            <p:nvPr/>
          </p:nvSpPr>
          <p:spPr>
            <a:xfrm>
              <a:off x="7069406" y="1253219"/>
              <a:ext cx="4596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Class Implementations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0633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351" y="1215342"/>
            <a:ext cx="10515600" cy="4961621"/>
          </a:xfrm>
        </p:spPr>
        <p:txBody>
          <a:bodyPr/>
          <a:lstStyle/>
          <a:p>
            <a:r>
              <a:rPr lang="en-US"/>
              <a:t>Preview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Virtual Elements</a:t>
            </a:r>
            <a:br>
              <a:rPr lang="en-US"/>
            </a:br>
            <a:r>
              <a:rPr lang="en-US" sz="1300"/>
              <a:t>Virtual Elements for ABAP CDS Views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09B90F-C120-4891-AB4F-C51E1298B3A0}"/>
              </a:ext>
            </a:extLst>
          </p:cNvPr>
          <p:cNvGrpSpPr/>
          <p:nvPr/>
        </p:nvGrpSpPr>
        <p:grpSpPr>
          <a:xfrm>
            <a:off x="849351" y="1781188"/>
            <a:ext cx="5601185" cy="1407459"/>
            <a:chOff x="939888" y="2112658"/>
            <a:chExt cx="5601185" cy="1407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838CC6-3BA0-43F2-A2C3-9DEE28DB8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888" y="2468465"/>
              <a:ext cx="5601185" cy="105165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6A2775-A7CE-41B1-831E-34EA1E5484EA}"/>
                </a:ext>
              </a:extLst>
            </p:cNvPr>
            <p:cNvSpPr txBox="1"/>
            <p:nvPr/>
          </p:nvSpPr>
          <p:spPr>
            <a:xfrm>
              <a:off x="939888" y="2112658"/>
              <a:ext cx="4596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T-Code ME23N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E0FBA7-D017-45E4-AA18-DA62D7B9BD08}"/>
              </a:ext>
            </a:extLst>
          </p:cNvPr>
          <p:cNvGrpSpPr/>
          <p:nvPr/>
        </p:nvGrpSpPr>
        <p:grpSpPr>
          <a:xfrm>
            <a:off x="849351" y="3473976"/>
            <a:ext cx="6687130" cy="2008137"/>
            <a:chOff x="849351" y="3473976"/>
            <a:chExt cx="6687130" cy="200813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D5BDEA7-D41D-4AA6-A618-FB481B91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351" y="3784611"/>
              <a:ext cx="6687130" cy="169750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85244B-91A6-47CC-A714-3D29DAA7A668}"/>
                </a:ext>
              </a:extLst>
            </p:cNvPr>
            <p:cNvSpPr txBox="1"/>
            <p:nvPr/>
          </p:nvSpPr>
          <p:spPr>
            <a:xfrm>
              <a:off x="849351" y="3473976"/>
              <a:ext cx="4596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OData Service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608CEC-5029-4E00-A6F0-2118713AE76D}"/>
              </a:ext>
            </a:extLst>
          </p:cNvPr>
          <p:cNvGrpSpPr/>
          <p:nvPr/>
        </p:nvGrpSpPr>
        <p:grpSpPr>
          <a:xfrm>
            <a:off x="6564796" y="1781188"/>
            <a:ext cx="4823878" cy="3703783"/>
            <a:chOff x="6631610" y="1692729"/>
            <a:chExt cx="4823878" cy="370378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7CD57D-3E9D-44F7-9B36-60FAAF71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1610" y="1995792"/>
              <a:ext cx="4823878" cy="34007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6AC9ED-3E7B-4006-9315-1ED9FDDF2C7F}"/>
                </a:ext>
              </a:extLst>
            </p:cNvPr>
            <p:cNvSpPr txBox="1"/>
            <p:nvPr/>
          </p:nvSpPr>
          <p:spPr>
            <a:xfrm>
              <a:off x="6631610" y="1692729"/>
              <a:ext cx="4596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Fiori – My Inbox – Release Purchase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23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C80EB-7F39-429F-BA00-F0A97018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Append for Classical Database View</a:t>
            </a:r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Classical Append</a:t>
            </a:r>
            <a:br>
              <a:rPr lang="en-US"/>
            </a:br>
            <a:r>
              <a:rPr lang="en-US" sz="1300"/>
              <a:t>Enhancing an ABAP CDS View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166B5-A4E1-4DB1-9A90-15C6C2DE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54" y="2263468"/>
            <a:ext cx="508298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C80EB-7F39-429F-BA00-F0A97018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Append for Classical Database View</a:t>
            </a:r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Classical Append</a:t>
            </a:r>
            <a:br>
              <a:rPr lang="en-US"/>
            </a:br>
            <a:r>
              <a:rPr lang="en-US" sz="1300"/>
              <a:t>Enhancing an ABAP CDS View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140E4-F486-4E35-8E58-D5FFD2C44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67" y="1882006"/>
            <a:ext cx="4999153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8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C80EB-7F39-429F-BA00-F0A97018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ABAP CDS View Extension</a:t>
            </a:r>
          </a:p>
          <a:p>
            <a:pPr lvl="1"/>
            <a:r>
              <a:rPr lang="en-US">
                <a:effectLst/>
              </a:rPr>
              <a:t>Defined in dedicated DDL Sources via DDL statement EXTEND VIEW.</a:t>
            </a:r>
          </a:p>
          <a:p>
            <a:pPr lvl="1"/>
            <a:r>
              <a:rPr lang="en-US">
                <a:effectLst/>
              </a:rPr>
              <a:t>Every DDL Source with a CDS view extension defines two objects: </a:t>
            </a:r>
          </a:p>
          <a:p>
            <a:pPr lvl="2"/>
            <a:r>
              <a:rPr lang="en-US">
                <a:effectLst/>
              </a:rPr>
              <a:t>The actual CDS view extension and an Append View. </a:t>
            </a:r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ABAP CDS View Extension</a:t>
            </a:r>
            <a:br>
              <a:rPr lang="en-US"/>
            </a:br>
            <a:r>
              <a:rPr lang="en-US" sz="1300"/>
              <a:t>Enhancing an ABAP CDS View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6B8F0-5CD8-4688-9B2D-FB7F9454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326" y="2670600"/>
            <a:ext cx="5029636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2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C80EB-7F39-429F-BA00-F0A97018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ABAP CDS View Extension</a:t>
            </a:r>
          </a:p>
          <a:p>
            <a:pPr lvl="1"/>
            <a:r>
              <a:rPr lang="en-US">
                <a:effectLst/>
              </a:rPr>
              <a:t>This corresponds to the two objects defined by a standard.</a:t>
            </a:r>
          </a:p>
          <a:p>
            <a:pPr lvl="2"/>
            <a:r>
              <a:rPr lang="en-US">
                <a:effectLst/>
              </a:rPr>
              <a:t>DDL: The CDS View and the SQL View.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03F0A-DAA3-4FAC-9D3A-7EF8FD42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688" y="2640118"/>
            <a:ext cx="5204911" cy="300254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414BC867-A557-484A-BE2A-C865DEBF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3" y="0"/>
            <a:ext cx="10567987" cy="774700"/>
          </a:xfrm>
        </p:spPr>
        <p:txBody>
          <a:bodyPr>
            <a:normAutofit/>
          </a:bodyPr>
          <a:lstStyle/>
          <a:p>
            <a:r>
              <a:rPr lang="en-US"/>
              <a:t>ABAP CDS View Extension</a:t>
            </a:r>
            <a:br>
              <a:rPr lang="en-US"/>
            </a:br>
            <a:r>
              <a:rPr lang="en-US" sz="1300"/>
              <a:t>Enhancing an ABAP CDS 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0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C80EB-7F39-429F-BA00-F0A97018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Navigation from Extension Target to View Extension</a:t>
            </a:r>
          </a:p>
          <a:p>
            <a:pPr lvl="1"/>
            <a:r>
              <a:rPr lang="en-US">
                <a:effectLst/>
              </a:rPr>
              <a:t>You can see it directly in the DDL Source if there are any extends for this CDS View.</a:t>
            </a:r>
          </a:p>
          <a:p>
            <a:pPr lvl="1"/>
            <a:r>
              <a:rPr lang="en-US">
                <a:effectLst/>
              </a:rPr>
              <a:t>If one or more CDS View Extends point to this CDS View, a spiral-shaped symbol appears on the left of the DEFINE VIEW Statement. </a:t>
            </a:r>
          </a:p>
          <a:p>
            <a:pPr lvl="1"/>
            <a:r>
              <a:rPr lang="en-US">
                <a:effectLst/>
              </a:rPr>
              <a:t>When you place the pointer over this symbol, a dialog box opens with a list of the existing extensions. Open the definition of the CDS View Extend by clicking on its name in the list.</a:t>
            </a:r>
            <a:endParaRPr lang="en-US"/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9B3CA-DBAE-4437-884B-221534C2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756" y="3429000"/>
            <a:ext cx="4564776" cy="208806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A362DDC-A112-447E-BBEE-7B8F80A4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3" y="0"/>
            <a:ext cx="10567987" cy="774700"/>
          </a:xfrm>
        </p:spPr>
        <p:txBody>
          <a:bodyPr>
            <a:normAutofit/>
          </a:bodyPr>
          <a:lstStyle/>
          <a:p>
            <a:r>
              <a:rPr lang="en-US"/>
              <a:t>ABAP CDS View Extension</a:t>
            </a:r>
            <a:br>
              <a:rPr lang="en-US"/>
            </a:br>
            <a:r>
              <a:rPr lang="en-US" sz="1300"/>
              <a:t>Enhancing an ABAP CDS 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7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84" y="1215342"/>
            <a:ext cx="10515600" cy="4961621"/>
          </a:xfrm>
        </p:spPr>
        <p:txBody>
          <a:bodyPr/>
          <a:lstStyle/>
          <a:p>
            <a:r>
              <a:rPr lang="en-US"/>
              <a:t>Exercise 16 – Extend View</a:t>
            </a:r>
          </a:p>
          <a:p>
            <a:pPr lvl="1"/>
            <a:r>
              <a:rPr lang="en-US"/>
              <a:t>Assume the ‘Z</a:t>
            </a:r>
            <a:r>
              <a:rPr lang="en-US" b="1"/>
              <a:t>I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 and ‘Z</a:t>
            </a:r>
            <a:r>
              <a:rPr lang="en-US" b="1"/>
              <a:t>C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 </a:t>
            </a:r>
            <a:br>
              <a:rPr lang="en-US"/>
            </a:br>
            <a:r>
              <a:rPr lang="en-US"/>
              <a:t>are the standard object.</a:t>
            </a:r>
          </a:p>
          <a:p>
            <a:pPr lvl="1"/>
            <a:r>
              <a:rPr lang="en-US"/>
              <a:t>Append ABAP CDS View ‘Z</a:t>
            </a:r>
            <a:r>
              <a:rPr lang="en-US" b="1"/>
              <a:t>I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 by ‘Z</a:t>
            </a:r>
            <a:r>
              <a:rPr lang="en-US" b="1"/>
              <a:t>X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</a:t>
            </a:r>
          </a:p>
          <a:p>
            <a:pPr lvl="2"/>
            <a:r>
              <a:rPr lang="en-US"/>
              <a:t>Append SQL View name: ‘Z</a:t>
            </a:r>
            <a:r>
              <a:rPr lang="en-US" b="1"/>
              <a:t>X</a:t>
            </a:r>
            <a:r>
              <a:rPr lang="en-US"/>
              <a:t>TRAIN</a:t>
            </a:r>
            <a:r>
              <a:rPr lang="en-US" b="1"/>
              <a:t>XX</a:t>
            </a:r>
            <a:r>
              <a:rPr lang="en-US"/>
              <a:t>ADVAN03’</a:t>
            </a:r>
          </a:p>
          <a:p>
            <a:pPr lvl="2"/>
            <a:r>
              <a:rPr lang="en-US"/>
              <a:t>Add relations to</a:t>
            </a:r>
          </a:p>
          <a:p>
            <a:pPr lvl="3"/>
            <a:r>
              <a:rPr lang="en-US"/>
              <a:t>ZI_TRAIN00_BASIC_01	as _Company</a:t>
            </a:r>
          </a:p>
          <a:p>
            <a:pPr lvl="4"/>
            <a:r>
              <a:rPr lang="en-US"/>
              <a:t>BUKRS = field RBUKRS</a:t>
            </a:r>
          </a:p>
          <a:p>
            <a:pPr lvl="2"/>
            <a:r>
              <a:rPr lang="en-US"/>
              <a:t>Add fields</a:t>
            </a:r>
          </a:p>
          <a:p>
            <a:pPr lvl="3"/>
            <a:r>
              <a:rPr lang="en-US"/>
              <a:t>FIXED_VAL			Display fix value: 1</a:t>
            </a:r>
          </a:p>
          <a:p>
            <a:pPr lvl="3"/>
            <a:r>
              <a:rPr lang="en-US"/>
              <a:t>KEYDATE			Display input parameter I_KEYDATE</a:t>
            </a:r>
          </a:p>
          <a:p>
            <a:pPr lvl="2"/>
            <a:r>
              <a:rPr lang="en-US"/>
              <a:t>Expose</a:t>
            </a:r>
          </a:p>
          <a:p>
            <a:pPr lvl="3"/>
            <a:r>
              <a:rPr lang="en-US"/>
              <a:t>_Company</a:t>
            </a:r>
          </a:p>
          <a:p>
            <a:pPr lvl="1"/>
            <a:r>
              <a:rPr lang="en-US"/>
              <a:t>Append ABAP CDS View ‘Z</a:t>
            </a:r>
            <a:r>
              <a:rPr lang="en-US" b="1"/>
              <a:t>C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 by ‘Z</a:t>
            </a:r>
            <a:r>
              <a:rPr lang="en-US" b="1"/>
              <a:t>XC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</a:t>
            </a:r>
          </a:p>
          <a:p>
            <a:pPr lvl="2"/>
            <a:r>
              <a:rPr lang="en-US"/>
              <a:t>Append SQL View name: ‘Z</a:t>
            </a:r>
            <a:r>
              <a:rPr lang="en-US" b="1"/>
              <a:t>X</a:t>
            </a:r>
            <a:r>
              <a:rPr lang="en-US"/>
              <a:t>TRAIN</a:t>
            </a:r>
            <a:r>
              <a:rPr lang="en-US" b="1"/>
              <a:t>XX</a:t>
            </a:r>
            <a:r>
              <a:rPr lang="en-US"/>
              <a:t>ADVA</a:t>
            </a:r>
            <a:r>
              <a:rPr lang="en-US" b="1"/>
              <a:t>0</a:t>
            </a:r>
            <a:r>
              <a:rPr lang="en-US"/>
              <a:t>03’</a:t>
            </a:r>
          </a:p>
          <a:p>
            <a:pPr lvl="2"/>
            <a:r>
              <a:rPr lang="en-US"/>
              <a:t>Add fields</a:t>
            </a:r>
          </a:p>
          <a:p>
            <a:pPr lvl="3"/>
            <a:r>
              <a:rPr lang="en-US"/>
              <a:t>KEYDATE			Display input parameter I_KEYDAT</a:t>
            </a:r>
          </a:p>
          <a:p>
            <a:pPr lvl="3"/>
            <a:r>
              <a:rPr lang="en-US"/>
              <a:t>BPGROUP			_PARTNER.BUSINESSPARTNERGROUPING	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58" y="1"/>
            <a:ext cx="10567492" cy="774700"/>
          </a:xfrm>
        </p:spPr>
        <p:txBody>
          <a:bodyPr>
            <a:normAutofit/>
          </a:bodyPr>
          <a:lstStyle/>
          <a:p>
            <a:r>
              <a:rPr lang="en-US"/>
              <a:t>Exercise 16 – Extend View</a:t>
            </a:r>
            <a:br>
              <a:rPr lang="en-US"/>
            </a:br>
            <a:r>
              <a:rPr lang="en-US" sz="1300"/>
              <a:t>Enhancing an ABAP CDS 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27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84" y="1215342"/>
            <a:ext cx="10515600" cy="4961621"/>
          </a:xfrm>
        </p:spPr>
        <p:txBody>
          <a:bodyPr/>
          <a:lstStyle/>
          <a:p>
            <a:r>
              <a:rPr lang="en-US"/>
              <a:t>Z</a:t>
            </a:r>
            <a:r>
              <a:rPr lang="en-US" b="1"/>
              <a:t>X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</a:t>
            </a:r>
          </a:p>
          <a:p>
            <a:pPr lvl="1"/>
            <a:r>
              <a:rPr lang="en-US"/>
              <a:t>Append ABAP CDS View ‘Z</a:t>
            </a:r>
            <a:r>
              <a:rPr lang="en-US" b="1"/>
              <a:t>I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 by ‘Z</a:t>
            </a:r>
            <a:r>
              <a:rPr lang="en-US" b="1"/>
              <a:t>X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</a:t>
            </a:r>
          </a:p>
          <a:p>
            <a:pPr lvl="2"/>
            <a:r>
              <a:rPr lang="en-US"/>
              <a:t>Append SQL View name: ‘Z</a:t>
            </a:r>
            <a:r>
              <a:rPr lang="en-US" b="1"/>
              <a:t>X</a:t>
            </a:r>
            <a:r>
              <a:rPr lang="en-US"/>
              <a:t>TRAIN</a:t>
            </a:r>
            <a:r>
              <a:rPr lang="en-US" b="1"/>
              <a:t>XX</a:t>
            </a:r>
            <a:r>
              <a:rPr lang="en-US"/>
              <a:t>ADVAN03’</a:t>
            </a:r>
          </a:p>
          <a:p>
            <a:pPr lvl="2"/>
            <a:r>
              <a:rPr lang="en-US"/>
              <a:t>Add relations to</a:t>
            </a:r>
          </a:p>
          <a:p>
            <a:pPr lvl="3"/>
            <a:r>
              <a:rPr lang="en-US"/>
              <a:t>ZI_TRAIN00_BASIC_01	as _Company</a:t>
            </a:r>
          </a:p>
          <a:p>
            <a:pPr lvl="4"/>
            <a:r>
              <a:rPr lang="en-US"/>
              <a:t>BUKRS = field RBUKRS</a:t>
            </a:r>
          </a:p>
          <a:p>
            <a:pPr lvl="2"/>
            <a:r>
              <a:rPr lang="en-US"/>
              <a:t>Add fields</a:t>
            </a:r>
          </a:p>
          <a:p>
            <a:pPr lvl="3"/>
            <a:r>
              <a:rPr lang="en-US"/>
              <a:t>KEYDATE		Display input parameter I_KEYDATE</a:t>
            </a:r>
          </a:p>
          <a:p>
            <a:pPr lvl="3"/>
            <a:r>
              <a:rPr lang="en-US"/>
              <a:t>FIXED_VAL		Display fix value: 1</a:t>
            </a:r>
          </a:p>
          <a:p>
            <a:pPr lvl="2"/>
            <a:r>
              <a:rPr lang="en-US"/>
              <a:t>Expose</a:t>
            </a:r>
          </a:p>
          <a:p>
            <a:pPr lvl="3"/>
            <a:r>
              <a:rPr lang="en-US"/>
              <a:t>_Company</a:t>
            </a:r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FE508-20F8-4B0E-93B0-C9E28997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400" y="3634711"/>
            <a:ext cx="4066384" cy="2542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30886-6418-4EA1-8C12-85047BC5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" y="4797623"/>
            <a:ext cx="6302286" cy="137934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FF64EF31-09CE-4DCA-BD86-131B6EFF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3" y="0"/>
            <a:ext cx="10567987" cy="774700"/>
          </a:xfrm>
        </p:spPr>
        <p:txBody>
          <a:bodyPr>
            <a:normAutofit/>
          </a:bodyPr>
          <a:lstStyle/>
          <a:p>
            <a:r>
              <a:rPr lang="en-US"/>
              <a:t>Exercise 16 – Extend View</a:t>
            </a:r>
            <a:br>
              <a:rPr lang="en-US"/>
            </a:br>
            <a:r>
              <a:rPr lang="en-US" sz="1300"/>
              <a:t>Enhancing an ABAP CDS 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51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84" y="1215342"/>
            <a:ext cx="10515600" cy="4961621"/>
          </a:xfrm>
        </p:spPr>
        <p:txBody>
          <a:bodyPr/>
          <a:lstStyle/>
          <a:p>
            <a:r>
              <a:rPr lang="en-US"/>
              <a:t>Z</a:t>
            </a:r>
            <a:r>
              <a:rPr lang="en-US" b="1"/>
              <a:t>XC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</a:t>
            </a:r>
          </a:p>
          <a:p>
            <a:pPr lvl="1"/>
            <a:r>
              <a:rPr lang="en-US"/>
              <a:t>Append ABAP CDS View ‘Z</a:t>
            </a:r>
            <a:r>
              <a:rPr lang="en-US" b="1"/>
              <a:t>C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 by ‘Z</a:t>
            </a:r>
            <a:r>
              <a:rPr lang="en-US" b="1"/>
              <a:t>XC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</a:t>
            </a:r>
          </a:p>
          <a:p>
            <a:pPr lvl="2"/>
            <a:r>
              <a:rPr lang="en-US"/>
              <a:t>Append SQL View name: ‘Z</a:t>
            </a:r>
            <a:r>
              <a:rPr lang="en-US" b="1"/>
              <a:t>X</a:t>
            </a:r>
            <a:r>
              <a:rPr lang="en-US"/>
              <a:t>TRAIN</a:t>
            </a:r>
            <a:r>
              <a:rPr lang="en-US" b="1"/>
              <a:t>XX</a:t>
            </a:r>
            <a:r>
              <a:rPr lang="en-US"/>
              <a:t>ADVA</a:t>
            </a:r>
            <a:r>
              <a:rPr lang="en-US" b="1"/>
              <a:t>0</a:t>
            </a:r>
            <a:r>
              <a:rPr lang="en-US"/>
              <a:t>03’</a:t>
            </a:r>
          </a:p>
          <a:p>
            <a:pPr lvl="2"/>
            <a:r>
              <a:rPr lang="en-US"/>
              <a:t>Add fields</a:t>
            </a:r>
          </a:p>
          <a:p>
            <a:pPr lvl="3"/>
            <a:r>
              <a:rPr lang="en-US"/>
              <a:t>KEYDATE			Display input parameter I_KEYDAT</a:t>
            </a:r>
          </a:p>
          <a:p>
            <a:pPr lvl="3"/>
            <a:r>
              <a:rPr lang="en-US"/>
              <a:t>BPGROUP			_PARTNER.BUSINESSPARTNERGROUPING</a:t>
            </a:r>
          </a:p>
          <a:p>
            <a:pPr lvl="1"/>
            <a:r>
              <a:rPr lang="en-US"/>
              <a:t>Run program ‘ZTRAIN</a:t>
            </a:r>
            <a:r>
              <a:rPr lang="en-US" b="1"/>
              <a:t>XX</a:t>
            </a:r>
            <a:r>
              <a:rPr lang="en-US"/>
              <a:t>_CDS_04’	</a:t>
            </a:r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B9408-BD5B-46D1-9949-8EACFD9E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04" y="3130269"/>
            <a:ext cx="4133446" cy="2670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186E8-5991-4F8B-94E4-7F4EE3124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54" y="3309071"/>
            <a:ext cx="4961050" cy="12650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ED5217-A24A-4100-A6DE-5635E5ACD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54" y="4781120"/>
            <a:ext cx="5828281" cy="1188823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24A50107-FD96-47EE-9F0F-B051B7BF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3" y="0"/>
            <a:ext cx="10567987" cy="774700"/>
          </a:xfrm>
        </p:spPr>
        <p:txBody>
          <a:bodyPr>
            <a:normAutofit/>
          </a:bodyPr>
          <a:lstStyle/>
          <a:p>
            <a:r>
              <a:rPr lang="en-US"/>
              <a:t>Exercise 16 – Extend View</a:t>
            </a:r>
            <a:br>
              <a:rPr lang="en-US"/>
            </a:br>
            <a:r>
              <a:rPr lang="en-US" sz="1300"/>
              <a:t>Enhancing an ABAP CDS 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1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C80EB-7F39-429F-BA00-F0A97018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 SQL</a:t>
            </a:r>
          </a:p>
          <a:p>
            <a:pPr lvl="1"/>
            <a:r>
              <a:rPr lang="en-US"/>
              <a:t>Use the CDS View name not SQL View name</a:t>
            </a:r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Open SQL</a:t>
            </a:r>
            <a:br>
              <a:rPr lang="en-US"/>
            </a:br>
            <a:r>
              <a:rPr lang="en-US" sz="1300"/>
              <a:t>Consumption of ABAP CDS Views (part 1)</a:t>
            </a:r>
            <a:endParaRPr lang="en-US"/>
          </a:p>
        </p:txBody>
      </p:sp>
      <p:pic>
        <p:nvPicPr>
          <p:cNvPr id="6" name="Picture 5" descr="Diagram, timeline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C8D48569-81F0-4262-B166-DC5ED9F43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65" y="2441961"/>
            <a:ext cx="4165814" cy="2508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73AAB-5F7E-41E4-B4B8-03724037F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922" y="2354915"/>
            <a:ext cx="4877222" cy="26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08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EF9D-FF06-4D92-AE91-0C5CF5A5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C974B-8E31-4422-BD30-E12A97EFA2D2}"/>
              </a:ext>
            </a:extLst>
          </p:cNvPr>
          <p:cNvSpPr/>
          <p:nvPr/>
        </p:nvSpPr>
        <p:spPr>
          <a:xfrm>
            <a:off x="11113" y="685800"/>
            <a:ext cx="8404017" cy="9525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SAP Fiori Apps Reference Library</a:t>
            </a:r>
          </a:p>
        </p:txBody>
      </p:sp>
    </p:spTree>
    <p:extLst>
      <p:ext uri="{BB962C8B-B14F-4D97-AF65-F5344CB8AC3E}">
        <p14:creationId xmlns:p14="http://schemas.microsoft.com/office/powerpoint/2010/main" val="330532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SAP Fiori Apps Reference Library</a:t>
            </a:r>
          </a:p>
          <a:p>
            <a:pPr lvl="1"/>
            <a:r>
              <a:rPr lang="en-US"/>
              <a:t>List all standard SAP Fiori Apps with the information to implement.</a:t>
            </a:r>
          </a:p>
          <a:p>
            <a:pPr lvl="1"/>
            <a:r>
              <a:rPr lang="en-US">
                <a:hlinkClick r:id="rId3"/>
              </a:rPr>
              <a:t>https://fioriappslibrary.hana.ondemand.com/sap/fix/externalViewer/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What’s SAP Fiori Apps Reference Library</a:t>
            </a:r>
            <a:br>
              <a:rPr lang="en-US"/>
            </a:br>
            <a:r>
              <a:rPr lang="en-US" sz="1300"/>
              <a:t>SAP Fiori Apps Reference Library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3546E-2139-4D71-8E0A-B865BB8E3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435" y="2413119"/>
            <a:ext cx="8047417" cy="37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9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Standard SAP Fiori Apps</a:t>
            </a:r>
          </a:p>
          <a:p>
            <a:pPr lvl="1"/>
            <a:r>
              <a:rPr lang="en-US"/>
              <a:t>Explore the available apps by area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Explore, plan, &amp; implement</a:t>
            </a:r>
            <a:br>
              <a:rPr lang="en-US"/>
            </a:br>
            <a:r>
              <a:rPr lang="en-US" sz="1300"/>
              <a:t>SAP Fiori Apps Reference Library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3E2627-EE10-4997-8656-85EC7AF9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75" y="2094538"/>
            <a:ext cx="2225233" cy="2462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9B28CE-7EEE-4405-9B4C-46A0857E0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601" y="3031964"/>
            <a:ext cx="2200846" cy="24629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285E5E-504E-4EB1-8246-F34EC535A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950" y="2094538"/>
            <a:ext cx="2194750" cy="24629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B1F4A4-502C-469B-B93D-BDBDAA7FD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1583" y="3696152"/>
            <a:ext cx="2206943" cy="246299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E71CB5-49DB-4BB2-8BB7-5A5EEFCF04B6}"/>
              </a:ext>
            </a:extLst>
          </p:cNvPr>
          <p:cNvCxnSpPr/>
          <p:nvPr/>
        </p:nvCxnSpPr>
        <p:spPr>
          <a:xfrm>
            <a:off x="3432508" y="2808514"/>
            <a:ext cx="543624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D56D21-41B7-4D04-8AAC-B9C0358DDE3B}"/>
              </a:ext>
            </a:extLst>
          </p:cNvPr>
          <p:cNvCxnSpPr>
            <a:cxnSpLocks/>
          </p:cNvCxnSpPr>
          <p:nvPr/>
        </p:nvCxnSpPr>
        <p:spPr>
          <a:xfrm flipV="1">
            <a:off x="3432508" y="3239206"/>
            <a:ext cx="2945093" cy="17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0B16B3C-42C1-44E4-81AA-F34F340CA984}"/>
              </a:ext>
            </a:extLst>
          </p:cNvPr>
          <p:cNvCxnSpPr>
            <a:cxnSpLocks/>
          </p:cNvCxnSpPr>
          <p:nvPr/>
        </p:nvCxnSpPr>
        <p:spPr>
          <a:xfrm>
            <a:off x="3432508" y="3559629"/>
            <a:ext cx="364503" cy="29982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068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Standard SAP Fiori Apps</a:t>
            </a:r>
          </a:p>
          <a:p>
            <a:pPr lvl="1"/>
            <a:r>
              <a:rPr lang="en-US"/>
              <a:t>Search by the Keywords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Explore, plan, &amp; implement</a:t>
            </a:r>
            <a:br>
              <a:rPr lang="en-US"/>
            </a:br>
            <a:r>
              <a:rPr lang="en-US" sz="1300"/>
              <a:t>SAP Fiori Apps Reference Library</a:t>
            </a:r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3C3607F-7EB6-4774-A69E-2D5BF226F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086" y="2286000"/>
            <a:ext cx="5944115" cy="356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04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Implementation Information</a:t>
            </a:r>
          </a:p>
          <a:p>
            <a:pPr lvl="1"/>
            <a:r>
              <a:rPr lang="en-US"/>
              <a:t>Check your system version is in the list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Explore, plan, &amp; implement</a:t>
            </a:r>
            <a:br>
              <a:rPr lang="en-US"/>
            </a:br>
            <a:r>
              <a:rPr lang="en-US" sz="1300"/>
              <a:t>SAP Fiori Apps Reference Library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2CA9A-737E-4480-ACBD-D0F327634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86" y="2286000"/>
            <a:ext cx="5944115" cy="35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5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Implementation Information - Configuration</a:t>
            </a:r>
          </a:p>
          <a:p>
            <a:pPr lvl="1"/>
            <a:r>
              <a:rPr lang="en-US"/>
              <a:t>Contains technical information of the apps.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Explore, plan, &amp; implement</a:t>
            </a:r>
            <a:br>
              <a:rPr lang="en-US"/>
            </a:br>
            <a:r>
              <a:rPr lang="en-US" sz="1300"/>
              <a:t>SAP Fiori Apps Reference Library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4A097-ADBD-4FC1-84F0-97F74193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86" y="2286000"/>
            <a:ext cx="5944115" cy="31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86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Implementation Information - Configuration</a:t>
            </a:r>
          </a:p>
          <a:p>
            <a:pPr lvl="1"/>
            <a:r>
              <a:rPr lang="en-US"/>
              <a:t>Assign authorization with Business Roles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Explore, plan, &amp; implement</a:t>
            </a:r>
            <a:br>
              <a:rPr lang="en-US"/>
            </a:br>
            <a:r>
              <a:rPr lang="en-US" sz="1300"/>
              <a:t>SAP Fiori Apps Reference Library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D347D-489B-4E3D-9BAD-4D7D14CB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86" y="2286000"/>
            <a:ext cx="5944115" cy="31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25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EF9D-FF06-4D92-AE91-0C5CF5A5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C974B-8E31-4422-BD30-E12A97EFA2D2}"/>
              </a:ext>
            </a:extLst>
          </p:cNvPr>
          <p:cNvSpPr/>
          <p:nvPr/>
        </p:nvSpPr>
        <p:spPr>
          <a:xfrm>
            <a:off x="11113" y="685800"/>
            <a:ext cx="8404017" cy="9525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Fiori Launchpad</a:t>
            </a:r>
          </a:p>
        </p:txBody>
      </p:sp>
    </p:spTree>
    <p:extLst>
      <p:ext uri="{BB962C8B-B14F-4D97-AF65-F5344CB8AC3E}">
        <p14:creationId xmlns:p14="http://schemas.microsoft.com/office/powerpoint/2010/main" val="1162693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SAP Fiori Launchpad</a:t>
            </a:r>
          </a:p>
          <a:p>
            <a:pPr lvl="1"/>
            <a:r>
              <a:rPr lang="en-US"/>
              <a:t>1 way to access the Fiori Launchpad is T-Code </a:t>
            </a:r>
            <a:r>
              <a:rPr lang="en-US" b="1"/>
              <a:t>/UI2/FLP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SAP Fiori Launchpad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411DA-BA85-4C6D-AAFF-06122694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380" y="2167617"/>
            <a:ext cx="6317527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30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Elements of Personalization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Personalization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688D0-C4AC-444E-843A-F6C35B525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12" y="1813849"/>
            <a:ext cx="4892464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1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C80EB-7F39-429F-BA00-F0A97018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Classic ALV</a:t>
            </a:r>
          </a:p>
          <a:p>
            <a:pPr lvl="1"/>
            <a:r>
              <a:rPr lang="en-US"/>
              <a:t>Display/filter/sorting/grouping from Internal Table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ALV IDA</a:t>
            </a:r>
            <a:br>
              <a:rPr lang="en-US"/>
            </a:br>
            <a:r>
              <a:rPr lang="en-US" sz="1300"/>
              <a:t>Consumption of ABAP CDS Views (part 1)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B6BC0-DC59-4693-8D78-862902E8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77" y="2221554"/>
            <a:ext cx="4153260" cy="294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1022F-BABE-4A9C-A5E3-814CFD75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014" y="1961879"/>
            <a:ext cx="5723116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32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C6A02-FF60-42A9-9947-CB4BF976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845" y="1931396"/>
            <a:ext cx="5974598" cy="371126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Launchpad Personalization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Personalization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22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B36B30-0BB8-433A-A60B-D07E2A2B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909" y="2960391"/>
            <a:ext cx="5282891" cy="321657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Layers of Settings</a:t>
            </a:r>
          </a:p>
          <a:p>
            <a:pPr lvl="1"/>
            <a:r>
              <a:rPr lang="en-US"/>
              <a:t>Customizing</a:t>
            </a:r>
          </a:p>
          <a:p>
            <a:pPr lvl="2"/>
            <a:r>
              <a:rPr lang="en-US" sz="1200"/>
              <a:t>https://&lt;HOST&gt;:&lt;PORT&gt;/sap/bc/ui5_ui5/sap/arsrvc_upb_admn/main.html?scope=</a:t>
            </a:r>
            <a:r>
              <a:rPr lang="en-US" sz="1200" b="1"/>
              <a:t>CUST</a:t>
            </a:r>
            <a:r>
              <a:rPr lang="en-US" sz="1200"/>
              <a:t>&amp;sap-client=&lt;CLIENT&gt;</a:t>
            </a:r>
            <a:endParaRPr lang="en-US"/>
          </a:p>
          <a:p>
            <a:pPr lvl="2"/>
            <a:r>
              <a:rPr lang="en-US"/>
              <a:t>T-Code: </a:t>
            </a:r>
            <a:r>
              <a:rPr lang="en-US" b="1"/>
              <a:t>/UI2/FLPD_CUST</a:t>
            </a:r>
          </a:p>
          <a:p>
            <a:pPr lvl="1"/>
            <a:r>
              <a:rPr lang="en-US"/>
              <a:t>Configuration</a:t>
            </a:r>
          </a:p>
          <a:p>
            <a:pPr lvl="2"/>
            <a:r>
              <a:rPr lang="en-US" sz="1200"/>
              <a:t>https://&lt;HOST&gt;:&lt;PORT&gt;/sap/bc/ui5_ui5/sap/arsrvc_upb_admn/main.html?scope=</a:t>
            </a:r>
            <a:r>
              <a:rPr lang="en-US" sz="1200" b="1"/>
              <a:t>CONF</a:t>
            </a:r>
            <a:r>
              <a:rPr lang="en-US" sz="1200"/>
              <a:t>&amp;sap-client=&lt;CLIENT&gt;</a:t>
            </a:r>
            <a:endParaRPr lang="en-US"/>
          </a:p>
          <a:p>
            <a:pPr lvl="2"/>
            <a:r>
              <a:rPr lang="en-US"/>
              <a:t>T-Code: </a:t>
            </a:r>
            <a:r>
              <a:rPr lang="en-US" b="1"/>
              <a:t>/UI2/FLPD_CONF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Fiori Launchpad Designer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3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Layers of Settings</a:t>
            </a:r>
          </a:p>
          <a:p>
            <a:pPr lvl="1"/>
            <a:r>
              <a:rPr lang="en-US"/>
              <a:t>Customizing</a:t>
            </a:r>
          </a:p>
          <a:p>
            <a:pPr lvl="2"/>
            <a:r>
              <a:rPr lang="en-US"/>
              <a:t>Transport Request: </a:t>
            </a:r>
            <a:r>
              <a:rPr lang="en-US" b="1"/>
              <a:t>Customizing</a:t>
            </a:r>
            <a:r>
              <a:rPr lang="en-US"/>
              <a:t> (Client specific)</a:t>
            </a:r>
          </a:p>
          <a:p>
            <a:pPr lvl="1"/>
            <a:r>
              <a:rPr lang="en-US"/>
              <a:t>Configuration</a:t>
            </a:r>
          </a:p>
          <a:p>
            <a:pPr lvl="2"/>
            <a:r>
              <a:rPr lang="en-US"/>
              <a:t>Transport Request: </a:t>
            </a:r>
            <a:r>
              <a:rPr lang="en-US" b="1"/>
              <a:t>Workbench </a:t>
            </a:r>
            <a:r>
              <a:rPr lang="en-US"/>
              <a:t>(Cross Clients)</a:t>
            </a:r>
          </a:p>
          <a:p>
            <a:pPr lvl="2"/>
            <a:r>
              <a:rPr lang="en-US"/>
              <a:t>Package Name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Fiori Launchpad Designer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29C38-AA74-4552-BF28-5969D728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64" y="2830286"/>
            <a:ext cx="5554936" cy="33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6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Tile Group &amp; Role Maintenance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Fiori Launchpad Designer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3820A-A77A-46C2-BF6E-3707A6D1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121" y="1969500"/>
            <a:ext cx="6066046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82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Tile Group &amp; Role Maintenance</a:t>
            </a:r>
          </a:p>
          <a:p>
            <a:pPr lvl="1"/>
            <a:r>
              <a:rPr lang="en-US"/>
              <a:t>T-Code: PFCG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Fiori Launchpad Designer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0FBB8-381E-4527-827C-F86120F9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43" y="2060948"/>
            <a:ext cx="5090601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55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215342"/>
            <a:ext cx="10515600" cy="4961621"/>
          </a:xfrm>
        </p:spPr>
        <p:txBody>
          <a:bodyPr/>
          <a:lstStyle/>
          <a:p>
            <a:r>
              <a:rPr lang="en-US"/>
              <a:t>Exercise 17 – Assign “View Browser” apps</a:t>
            </a:r>
            <a:endParaRPr lang="en-US" sz="1800"/>
          </a:p>
          <a:p>
            <a:pPr lvl="1"/>
            <a:r>
              <a:rPr lang="en-US"/>
              <a:t>Go to SAP Fiori Apps Reference Library</a:t>
            </a:r>
          </a:p>
          <a:p>
            <a:pPr lvl="2"/>
            <a:r>
              <a:rPr lang="en-US">
                <a:hlinkClick r:id="rId3"/>
              </a:rPr>
              <a:t>https://fioriappslibrary.hana.ondemand.com/sap/fix/externalViewer/</a:t>
            </a:r>
            <a:endParaRPr lang="en-US"/>
          </a:p>
          <a:p>
            <a:pPr lvl="2"/>
            <a:r>
              <a:rPr lang="en-US"/>
              <a:t>Or Google “Fiori Library”</a:t>
            </a:r>
          </a:p>
          <a:p>
            <a:pPr lvl="1"/>
            <a:r>
              <a:rPr lang="en-US" sz="1600">
                <a:effectLst/>
              </a:rPr>
              <a:t>Select </a:t>
            </a:r>
            <a:r>
              <a:rPr lang="en-US" sz="1600" i="1">
                <a:effectLst/>
              </a:rPr>
              <a:t>All apps for SAP S/4HANA </a:t>
            </a:r>
            <a:r>
              <a:rPr lang="en-US" sz="1600">
                <a:effectLst/>
              </a:rPr>
              <a:t>&gt; </a:t>
            </a:r>
            <a:r>
              <a:rPr lang="en-US" sz="1600" i="1">
                <a:effectLst/>
              </a:rPr>
              <a:t>All Apps</a:t>
            </a:r>
          </a:p>
          <a:p>
            <a:pPr lvl="1"/>
            <a:r>
              <a:rPr lang="en-US"/>
              <a:t>Enter “View Browser” in </a:t>
            </a:r>
            <a:r>
              <a:rPr lang="en-US" i="1"/>
              <a:t>Search box</a:t>
            </a:r>
          </a:p>
          <a:p>
            <a:pPr lvl="1"/>
            <a:r>
              <a:rPr lang="en-US"/>
              <a:t>Select “View Browser” &gt;  Implementation Information</a:t>
            </a:r>
          </a:p>
          <a:p>
            <a:pPr lvl="1"/>
            <a:r>
              <a:rPr lang="en-US"/>
              <a:t>Go to section </a:t>
            </a:r>
            <a:r>
              <a:rPr lang="en-US" i="1"/>
              <a:t>Configurations &gt; Business Catalog</a:t>
            </a:r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17 – Assign “View Browser” apps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80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19A98A-7F9D-4C3E-8DE6-FAFDF133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69" y="2468749"/>
            <a:ext cx="5230821" cy="370821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215342"/>
            <a:ext cx="10515600" cy="4961621"/>
          </a:xfrm>
        </p:spPr>
        <p:txBody>
          <a:bodyPr/>
          <a:lstStyle/>
          <a:p>
            <a:r>
              <a:rPr lang="en-US"/>
              <a:t>Create Tile Group</a:t>
            </a:r>
            <a:endParaRPr lang="en-US" sz="1800"/>
          </a:p>
          <a:p>
            <a:pPr lvl="1"/>
            <a:r>
              <a:rPr lang="en-US"/>
              <a:t>Run T-Code </a:t>
            </a:r>
            <a:r>
              <a:rPr lang="en-US" b="1"/>
              <a:t>/UI2/FLPD_CUST </a:t>
            </a:r>
            <a:r>
              <a:rPr lang="en-US"/>
              <a:t>in the Test Client (110)</a:t>
            </a:r>
          </a:p>
          <a:p>
            <a:pPr lvl="1"/>
            <a:r>
              <a:rPr lang="en-US"/>
              <a:t>Click </a:t>
            </a:r>
            <a:r>
              <a:rPr lang="en-US" i="1"/>
              <a:t>Settings icon</a:t>
            </a:r>
            <a:endParaRPr lang="en-US"/>
          </a:p>
          <a:p>
            <a:pPr lvl="2"/>
            <a:r>
              <a:rPr lang="en-US"/>
              <a:t>Uncheck </a:t>
            </a:r>
            <a:r>
              <a:rPr lang="en-US" i="1"/>
              <a:t>None (Local Object)</a:t>
            </a:r>
          </a:p>
          <a:p>
            <a:pPr lvl="2"/>
            <a:r>
              <a:rPr lang="en-US"/>
              <a:t>Choose </a:t>
            </a:r>
            <a:r>
              <a:rPr lang="en-US" i="1"/>
              <a:t>Customizing Transport Request</a:t>
            </a:r>
          </a:p>
          <a:p>
            <a:pPr lvl="2"/>
            <a:r>
              <a:rPr lang="en-US"/>
              <a:t>Click </a:t>
            </a:r>
            <a:r>
              <a:rPr lang="en-US" i="1"/>
              <a:t>OK</a:t>
            </a:r>
          </a:p>
          <a:p>
            <a:pPr lvl="1"/>
            <a:r>
              <a:rPr lang="en-US"/>
              <a:t>Click </a:t>
            </a:r>
            <a:r>
              <a:rPr lang="en-US" i="1"/>
              <a:t>Groups &gt; Create Group icon</a:t>
            </a:r>
          </a:p>
          <a:p>
            <a:pPr lvl="2"/>
            <a:r>
              <a:rPr lang="en-US"/>
              <a:t>Enter</a:t>
            </a:r>
          </a:p>
          <a:p>
            <a:pPr lvl="3"/>
            <a:r>
              <a:rPr lang="en-US"/>
              <a:t>Title:	Train-</a:t>
            </a:r>
            <a:r>
              <a:rPr lang="en-US" b="1"/>
              <a:t>XX</a:t>
            </a:r>
            <a:r>
              <a:rPr lang="en-US"/>
              <a:t> CDS</a:t>
            </a:r>
          </a:p>
          <a:p>
            <a:pPr lvl="3"/>
            <a:r>
              <a:rPr lang="en-US"/>
              <a:t>ID: 	ZG_TRAIN</a:t>
            </a:r>
            <a:r>
              <a:rPr lang="en-US" b="1"/>
              <a:t>XX</a:t>
            </a:r>
            <a:r>
              <a:rPr lang="en-US"/>
              <a:t>_CDS</a:t>
            </a:r>
          </a:p>
          <a:p>
            <a:pPr lvl="2"/>
            <a:r>
              <a:rPr lang="en-US"/>
              <a:t>Click </a:t>
            </a:r>
            <a:r>
              <a:rPr lang="en-US" i="1"/>
              <a:t>Save</a:t>
            </a:r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17 – Assign “View Browser” apps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EB15BE-2F81-454F-B8AE-6C500C62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69" y="2464177"/>
            <a:ext cx="5230821" cy="371278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215342"/>
            <a:ext cx="10515600" cy="4961621"/>
          </a:xfrm>
        </p:spPr>
        <p:txBody>
          <a:bodyPr/>
          <a:lstStyle/>
          <a:p>
            <a:r>
              <a:rPr lang="en-US"/>
              <a:t>Create Tile Group</a:t>
            </a:r>
          </a:p>
          <a:p>
            <a:pPr lvl="1"/>
            <a:r>
              <a:rPr lang="en-US" sz="1600"/>
              <a:t>Click </a:t>
            </a:r>
            <a:r>
              <a:rPr lang="en-US" sz="1600" i="1"/>
              <a:t>Search Help</a:t>
            </a:r>
          </a:p>
          <a:p>
            <a:pPr lvl="1"/>
            <a:r>
              <a:rPr lang="en-US"/>
              <a:t>Enter </a:t>
            </a:r>
            <a:r>
              <a:rPr lang="pt-BR" i="1">
                <a:effectLst/>
              </a:rPr>
              <a:t>SAP_CA_BC_ANA_AQD </a:t>
            </a:r>
            <a:r>
              <a:rPr lang="pt-BR">
                <a:effectLst/>
              </a:rPr>
              <a:t>(from the SAP Fiori Reference Library)</a:t>
            </a:r>
          </a:p>
          <a:p>
            <a:pPr lvl="1"/>
            <a:r>
              <a:rPr lang="pt-BR"/>
              <a:t>Select the item </a:t>
            </a:r>
            <a:r>
              <a:rPr lang="pt-BR" i="1"/>
              <a:t>Analytics – Query Design</a:t>
            </a:r>
          </a:p>
          <a:p>
            <a:pPr lvl="1"/>
            <a:r>
              <a:rPr lang="pt-BR"/>
              <a:t>Add </a:t>
            </a:r>
            <a:r>
              <a:rPr lang="pt-BR" i="1"/>
              <a:t>View Browser apps</a:t>
            </a:r>
            <a:endParaRPr lang="en-US"/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17 – Assign “View Browser” apps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8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215342"/>
            <a:ext cx="10515600" cy="4961621"/>
          </a:xfrm>
        </p:spPr>
        <p:txBody>
          <a:bodyPr/>
          <a:lstStyle/>
          <a:p>
            <a:r>
              <a:rPr lang="en-US"/>
              <a:t>Role Maintenance</a:t>
            </a:r>
          </a:p>
          <a:p>
            <a:pPr lvl="1"/>
            <a:r>
              <a:rPr lang="en-US" sz="1400"/>
              <a:t>Run T-Code </a:t>
            </a:r>
            <a:r>
              <a:rPr lang="en-US" sz="1400" b="1"/>
              <a:t>PFCG </a:t>
            </a:r>
            <a:r>
              <a:rPr lang="en-US" sz="1400"/>
              <a:t>in the Test Client (110)</a:t>
            </a:r>
          </a:p>
          <a:p>
            <a:pPr lvl="1"/>
            <a:r>
              <a:rPr lang="en-US" sz="1400"/>
              <a:t>Enter </a:t>
            </a:r>
            <a:r>
              <a:rPr lang="en-US" sz="1400" i="1"/>
              <a:t>Role </a:t>
            </a:r>
            <a:r>
              <a:rPr lang="en-US" sz="1400"/>
              <a:t>Z_BR_TRAIN</a:t>
            </a:r>
            <a:r>
              <a:rPr lang="en-US" sz="1400" b="1"/>
              <a:t>XX</a:t>
            </a:r>
            <a:r>
              <a:rPr lang="en-US" sz="1400"/>
              <a:t>_CDS</a:t>
            </a:r>
            <a:r>
              <a:rPr lang="en-US" sz="1400" i="1"/>
              <a:t> &gt; Single Role</a:t>
            </a:r>
          </a:p>
          <a:p>
            <a:pPr lvl="1"/>
            <a:r>
              <a:rPr lang="en-US" sz="1400"/>
              <a:t>Enter </a:t>
            </a:r>
            <a:r>
              <a:rPr lang="en-US" sz="1400" i="1"/>
              <a:t>Description</a:t>
            </a:r>
          </a:p>
          <a:p>
            <a:pPr lvl="1"/>
            <a:r>
              <a:rPr lang="en-US" sz="1400"/>
              <a:t>Click </a:t>
            </a:r>
            <a:r>
              <a:rPr lang="en-US" sz="1400" i="1"/>
              <a:t>Menu &gt; Insert node (step 3)</a:t>
            </a:r>
          </a:p>
          <a:p>
            <a:pPr lvl="2"/>
            <a:r>
              <a:rPr lang="en-US" sz="1400"/>
              <a:t>SAP Fiori Tile Catalog</a:t>
            </a:r>
          </a:p>
          <a:p>
            <a:pPr lvl="3"/>
            <a:r>
              <a:rPr lang="pt-BR" sz="1200"/>
              <a:t>Enter </a:t>
            </a:r>
            <a:r>
              <a:rPr lang="pt-BR" sz="1200" i="1"/>
              <a:t>SAP_CA_BC_ANA_AQD</a:t>
            </a:r>
          </a:p>
          <a:p>
            <a:pPr lvl="3"/>
            <a:endParaRPr lang="pt-BR" sz="1200" i="1"/>
          </a:p>
          <a:p>
            <a:pPr lvl="3"/>
            <a:endParaRPr lang="pt-BR" sz="1200" i="1"/>
          </a:p>
          <a:p>
            <a:pPr lvl="3"/>
            <a:endParaRPr lang="pt-BR" sz="1200" i="1"/>
          </a:p>
          <a:p>
            <a:pPr lvl="3"/>
            <a:endParaRPr lang="pt-BR" sz="1200" i="1"/>
          </a:p>
          <a:p>
            <a:pPr lvl="3"/>
            <a:endParaRPr lang="en-US" sz="1200" i="1"/>
          </a:p>
          <a:p>
            <a:pPr lvl="3"/>
            <a:endParaRPr lang="en-US" sz="1200" i="1"/>
          </a:p>
          <a:p>
            <a:pPr lvl="2"/>
            <a:endParaRPr lang="en-US" sz="1400"/>
          </a:p>
          <a:p>
            <a:pPr lvl="2"/>
            <a:r>
              <a:rPr lang="en-US" sz="1400"/>
              <a:t>SAP Fiori Tile Group</a:t>
            </a:r>
          </a:p>
          <a:p>
            <a:pPr lvl="3"/>
            <a:r>
              <a:rPr lang="en-US" sz="1200"/>
              <a:t>Enter ZG_TRAIN</a:t>
            </a:r>
            <a:r>
              <a:rPr lang="en-US" sz="1200" b="1"/>
              <a:t>XX</a:t>
            </a:r>
            <a:r>
              <a:rPr lang="en-US" sz="1200"/>
              <a:t>_CDS</a:t>
            </a:r>
          </a:p>
          <a:p>
            <a:pPr lvl="2"/>
            <a:endParaRPr lang="en-US" sz="1400"/>
          </a:p>
          <a:p>
            <a:pPr lvl="1"/>
            <a:endParaRPr lang="en-US" sz="1400" b="1"/>
          </a:p>
          <a:p>
            <a:pPr lvl="1"/>
            <a:endParaRPr lang="en-US" sz="1400"/>
          </a:p>
          <a:p>
            <a:pPr lvl="1"/>
            <a:r>
              <a:rPr lang="en-US" sz="1400"/>
              <a:t>Click Save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17 – Assign “View Browser” apps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4DC4D-44EC-442C-84EA-8F579503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27" y="1409811"/>
            <a:ext cx="4412363" cy="73158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6AEDB-2582-4DE3-859B-3AE26B360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67" y="2335864"/>
            <a:ext cx="3549323" cy="272057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11B2E-C1F7-4C3F-985B-EC871ED2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316" y="5151904"/>
            <a:ext cx="3968840" cy="661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8F8757-E07C-4AA6-A0B9-FA8E3F6CC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0316" y="3099014"/>
            <a:ext cx="4438272" cy="15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58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215342"/>
            <a:ext cx="10515600" cy="4961621"/>
          </a:xfrm>
        </p:spPr>
        <p:txBody>
          <a:bodyPr/>
          <a:lstStyle/>
          <a:p>
            <a:r>
              <a:rPr lang="en-US"/>
              <a:t>Preview Fiori Launchpad</a:t>
            </a:r>
          </a:p>
          <a:p>
            <a:pPr lvl="1"/>
            <a:r>
              <a:rPr lang="en-US"/>
              <a:t>Run T-Code </a:t>
            </a:r>
            <a:r>
              <a:rPr lang="en-US" b="1"/>
              <a:t>/UI2/FLP </a:t>
            </a:r>
            <a:r>
              <a:rPr lang="en-US"/>
              <a:t>in the Test Client (110)</a:t>
            </a:r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17 – Assign “View Browser” apps</a:t>
            </a:r>
            <a:br>
              <a:rPr lang="en-US"/>
            </a:br>
            <a:r>
              <a:rPr lang="en-US" sz="1300"/>
              <a:t>Fiori Launchpad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4B970-60AD-4BA9-8065-BF0F352DA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845" y="1980607"/>
            <a:ext cx="5974598" cy="402218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10" name="Picture 9" descr="Good Job Broccoli">
            <a:extLst>
              <a:ext uri="{FF2B5EF4-FFF2-40B4-BE49-F238E27FC236}">
                <a16:creationId xmlns:a16="http://schemas.microsoft.com/office/drawing/2014/main" id="{AC43ADDC-59B3-46F6-8D7A-01D0A538B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2" y="3429000"/>
            <a:ext cx="2645229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4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C80EB-7F39-429F-BA00-F0A97018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ALV IDA</a:t>
            </a:r>
          </a:p>
          <a:p>
            <a:pPr lvl="1"/>
            <a:r>
              <a:rPr lang="en-US"/>
              <a:t>Display/filter/sorting/grouping directly from DB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ALV IDA</a:t>
            </a:r>
            <a:br>
              <a:rPr lang="en-US"/>
            </a:br>
            <a:r>
              <a:rPr lang="en-US" sz="1300"/>
              <a:t>Consumption of ABAP CDS Views (part 1)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52540-695A-4B25-A5D0-B0E09D79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79" y="2445055"/>
            <a:ext cx="587552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49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EF9D-FF06-4D92-AE91-0C5CF5A5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C974B-8E31-4422-BD30-E12A97EFA2D2}"/>
              </a:ext>
            </a:extLst>
          </p:cNvPr>
          <p:cNvSpPr/>
          <p:nvPr/>
        </p:nvSpPr>
        <p:spPr>
          <a:xfrm>
            <a:off x="11113" y="685800"/>
            <a:ext cx="8404017" cy="9525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Consumption of ABAP CDS Views </a:t>
            </a:r>
            <a:b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(part 2) – Design Studio</a:t>
            </a:r>
          </a:p>
        </p:txBody>
      </p:sp>
    </p:spTree>
    <p:extLst>
      <p:ext uri="{BB962C8B-B14F-4D97-AF65-F5344CB8AC3E}">
        <p14:creationId xmlns:p14="http://schemas.microsoft.com/office/powerpoint/2010/main" val="721621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Design Studio?</a:t>
            </a:r>
          </a:p>
          <a:p>
            <a:pPr lvl="1"/>
            <a:r>
              <a:rPr lang="en-US"/>
              <a:t>You may see the title of the Apps ended by (Design Studio)</a:t>
            </a:r>
          </a:p>
          <a:p>
            <a:pPr lvl="1"/>
            <a:r>
              <a:rPr lang="en-US"/>
              <a:t>Like T-Code </a:t>
            </a:r>
            <a:r>
              <a:rPr lang="en-US" b="1"/>
              <a:t>RSRT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Design Studio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A044-FF3C-4036-929B-F59206D2D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86" y="2286000"/>
            <a:ext cx="5944115" cy="3557324"/>
          </a:xfrm>
          <a:prstGeom prst="rect">
            <a:avLst/>
          </a:prstGeom>
        </p:spPr>
      </p:pic>
      <p:pic>
        <p:nvPicPr>
          <p:cNvPr id="12" name="Picture 11" descr="Question Cat">
            <a:extLst>
              <a:ext uri="{FF2B5EF4-FFF2-40B4-BE49-F238E27FC236}">
                <a16:creationId xmlns:a16="http://schemas.microsoft.com/office/drawing/2014/main" id="{69F80876-C726-4D1D-A3D4-DC801FB14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201" y="3223949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09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Design Studio?</a:t>
            </a:r>
          </a:p>
          <a:p>
            <a:pPr lvl="1"/>
            <a:r>
              <a:rPr lang="en-US"/>
              <a:t>SAP Fiori apps based on the Design Studio framework.</a:t>
            </a:r>
          </a:p>
          <a:p>
            <a:pPr lvl="1"/>
            <a:r>
              <a:rPr lang="en-US"/>
              <a:t>Flexible environment for adjusting the query using Multidimensional Reporting.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Design Studio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59E1D-457F-4E9B-A617-7DFA3390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86" y="2286000"/>
            <a:ext cx="5944115" cy="35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3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is it related to ABAP CDS View?</a:t>
            </a:r>
          </a:p>
          <a:p>
            <a:pPr lvl="1"/>
            <a:r>
              <a:rPr lang="en-US"/>
              <a:t>Go to </a:t>
            </a:r>
            <a:r>
              <a:rPr lang="en-US" i="1"/>
              <a:t>Implementation Information </a:t>
            </a:r>
            <a:r>
              <a:rPr lang="en-US"/>
              <a:t>tab &gt; section </a:t>
            </a:r>
            <a:r>
              <a:rPr lang="en-US" i="1"/>
              <a:t>Bex Query.</a:t>
            </a:r>
          </a:p>
          <a:p>
            <a:pPr lvl="1"/>
            <a:r>
              <a:rPr lang="en-US"/>
              <a:t>You will see the SQL View name of the ABAP CDS View after the prefix </a:t>
            </a:r>
            <a:r>
              <a:rPr lang="en-US" b="1"/>
              <a:t>2C</a:t>
            </a:r>
            <a:r>
              <a:rPr lang="en-US"/>
              <a:t>.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Design Studio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209EE-55FA-40BE-B980-EDD80FE1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86" y="2286000"/>
            <a:ext cx="5944115" cy="31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8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Link to ABAP CDS View </a:t>
            </a:r>
          </a:p>
          <a:p>
            <a:pPr lvl="1"/>
            <a:r>
              <a:rPr lang="en-US"/>
              <a:t>Go to T-Code </a:t>
            </a:r>
            <a:r>
              <a:rPr lang="en-US" b="1"/>
              <a:t>RSRT </a:t>
            </a:r>
            <a:r>
              <a:rPr lang="en-US"/>
              <a:t>&gt; Enter </a:t>
            </a:r>
            <a:r>
              <a:rPr lang="en-US" i="1"/>
              <a:t>Query name &gt; </a:t>
            </a:r>
            <a:r>
              <a:rPr lang="en-US"/>
              <a:t>Click </a:t>
            </a:r>
            <a:r>
              <a:rPr lang="en-US" i="1"/>
              <a:t>Technical Information</a:t>
            </a:r>
          </a:p>
          <a:p>
            <a:pPr lvl="1"/>
            <a:r>
              <a:rPr lang="en-US"/>
              <a:t>In the </a:t>
            </a:r>
            <a:r>
              <a:rPr lang="en-US" i="1"/>
              <a:t>General Data </a:t>
            </a:r>
            <a:r>
              <a:rPr lang="en-US"/>
              <a:t>section</a:t>
            </a:r>
          </a:p>
          <a:p>
            <a:pPr lvl="2"/>
            <a:r>
              <a:rPr lang="en-US"/>
              <a:t>DDL Source of the </a:t>
            </a:r>
            <a:r>
              <a:rPr lang="en-US" b="1"/>
              <a:t>Cube</a:t>
            </a:r>
          </a:p>
          <a:p>
            <a:pPr lvl="1"/>
            <a:r>
              <a:rPr lang="en-US"/>
              <a:t>In the </a:t>
            </a:r>
            <a:r>
              <a:rPr lang="en-US" i="1"/>
              <a:t>Data from Query Definition </a:t>
            </a:r>
            <a:r>
              <a:rPr lang="en-US"/>
              <a:t>section</a:t>
            </a:r>
          </a:p>
          <a:p>
            <a:pPr lvl="2"/>
            <a:r>
              <a:rPr lang="en-US"/>
              <a:t>DDL Source of the </a:t>
            </a:r>
            <a:r>
              <a:rPr lang="en-US" b="1"/>
              <a:t>Query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Design Studio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1F4DA-FE6C-45D1-A01E-AFB36B363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76" y="3861637"/>
            <a:ext cx="4968670" cy="1310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4C833-3E77-4559-A148-7A49F113C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055" y="3696152"/>
            <a:ext cx="4267570" cy="22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37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Analytical Models</a:t>
            </a:r>
          </a:p>
          <a:p>
            <a:pPr lvl="1"/>
            <a:r>
              <a:rPr lang="en-US"/>
              <a:t>Use advantage of aggregations to expose results across different areas.</a:t>
            </a:r>
          </a:p>
          <a:p>
            <a:pPr lvl="1"/>
            <a:r>
              <a:rPr lang="fr-FR"/>
              <a:t>The model are </a:t>
            </a:r>
            <a:r>
              <a:rPr lang="en-US" noProof="1"/>
              <a:t>formed</a:t>
            </a:r>
            <a:r>
              <a:rPr lang="fr-FR"/>
              <a:t> by </a:t>
            </a:r>
            <a:r>
              <a:rPr lang="fr-FR" b="1"/>
              <a:t>Dimensions</a:t>
            </a:r>
            <a:r>
              <a:rPr lang="fr-FR"/>
              <a:t> and </a:t>
            </a:r>
            <a:r>
              <a:rPr lang="en-US" b="1"/>
              <a:t>Facts </a:t>
            </a:r>
            <a:r>
              <a:rPr lang="en-US"/>
              <a:t>and called it </a:t>
            </a:r>
            <a:r>
              <a:rPr lang="en-US" b="1"/>
              <a:t>Cubes</a:t>
            </a:r>
            <a:r>
              <a:rPr lang="en-US"/>
              <a:t>.</a:t>
            </a:r>
          </a:p>
          <a:p>
            <a:pPr lvl="2"/>
            <a:r>
              <a:rPr lang="en-US"/>
              <a:t>Must have at least 1 measure</a:t>
            </a:r>
          </a:p>
          <a:p>
            <a:pPr lvl="1"/>
            <a:r>
              <a:rPr lang="en-US"/>
              <a:t>Dimensions – Master data</a:t>
            </a:r>
          </a:p>
          <a:p>
            <a:pPr lvl="2"/>
            <a:r>
              <a:rPr lang="en-US"/>
              <a:t>Contains attributes</a:t>
            </a:r>
          </a:p>
          <a:p>
            <a:pPr lvl="2"/>
            <a:r>
              <a:rPr lang="en-US"/>
              <a:t>E.g., </a:t>
            </a:r>
          </a:p>
          <a:p>
            <a:pPr lvl="3"/>
            <a:r>
              <a:rPr lang="en-US"/>
              <a:t>by Company Code</a:t>
            </a:r>
          </a:p>
          <a:p>
            <a:pPr lvl="3"/>
            <a:r>
              <a:rPr lang="en-US"/>
              <a:t>by Customers</a:t>
            </a:r>
          </a:p>
          <a:p>
            <a:pPr lvl="3"/>
            <a:r>
              <a:rPr lang="en-US"/>
              <a:t>by Country</a:t>
            </a:r>
          </a:p>
          <a:p>
            <a:pPr lvl="3"/>
            <a:r>
              <a:rPr lang="en-US"/>
              <a:t>by Age</a:t>
            </a:r>
          </a:p>
          <a:p>
            <a:pPr lvl="1"/>
            <a:r>
              <a:rPr lang="en-US"/>
              <a:t>Facts – transactions</a:t>
            </a:r>
          </a:p>
          <a:p>
            <a:pPr lvl="2"/>
            <a:r>
              <a:rPr lang="en-US"/>
              <a:t>Contains measure/key figures</a:t>
            </a:r>
          </a:p>
          <a:p>
            <a:pPr lvl="2"/>
            <a:r>
              <a:rPr lang="en-US"/>
              <a:t>E.g., </a:t>
            </a:r>
          </a:p>
          <a:p>
            <a:pPr lvl="3"/>
            <a:r>
              <a:rPr lang="en-US"/>
              <a:t>quantity of Sales Volume</a:t>
            </a:r>
          </a:p>
          <a:p>
            <a:pPr lvl="3"/>
            <a:r>
              <a:rPr lang="en-US"/>
              <a:t>number of People</a:t>
            </a:r>
          </a:p>
          <a:p>
            <a:pPr lvl="3"/>
            <a:r>
              <a:rPr lang="en-US"/>
              <a:t>amount of Open Items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Analytical Models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984F1D8-90C7-4573-9371-65DC7009F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48560"/>
            <a:ext cx="4430616" cy="3322702"/>
          </a:xfrm>
          <a:prstGeom prst="rect">
            <a:avLst/>
          </a:prstGeom>
        </p:spPr>
      </p:pic>
      <p:pic>
        <p:nvPicPr>
          <p:cNvPr id="3" name="Graphic 2" descr="Cube outline">
            <a:extLst>
              <a:ext uri="{FF2B5EF4-FFF2-40B4-BE49-F238E27FC236}">
                <a16:creationId xmlns:a16="http://schemas.microsoft.com/office/drawing/2014/main" id="{7592EFC8-82FC-4F4C-B923-3EDB31D24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7285" y="1215342"/>
            <a:ext cx="1219331" cy="12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71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Comparing to Classical Report</a:t>
            </a:r>
          </a:p>
          <a:p>
            <a:pPr lvl="1"/>
            <a:r>
              <a:rPr lang="en-US"/>
              <a:t>Write multiple source code for each dimensions</a:t>
            </a:r>
          </a:p>
          <a:p>
            <a:pPr lvl="1"/>
            <a:r>
              <a:rPr lang="en-US"/>
              <a:t>Example: Sales Report by Branch</a:t>
            </a:r>
          </a:p>
          <a:p>
            <a:pPr lvl="2"/>
            <a:r>
              <a:rPr lang="en-US"/>
              <a:t>Dimensions</a:t>
            </a:r>
          </a:p>
          <a:p>
            <a:pPr lvl="3"/>
            <a:r>
              <a:rPr lang="en-US"/>
              <a:t>Business Place</a:t>
            </a:r>
          </a:p>
          <a:p>
            <a:pPr lvl="3"/>
            <a:r>
              <a:rPr lang="en-US"/>
              <a:t>Customer</a:t>
            </a:r>
          </a:p>
          <a:p>
            <a:pPr lvl="3"/>
            <a:r>
              <a:rPr lang="en-US"/>
              <a:t>G/L Account</a:t>
            </a:r>
          </a:p>
          <a:p>
            <a:pPr lvl="2"/>
            <a:r>
              <a:rPr lang="en-US"/>
              <a:t>Measures</a:t>
            </a:r>
          </a:p>
          <a:p>
            <a:pPr lvl="3"/>
            <a:r>
              <a:rPr lang="en-US"/>
              <a:t>Net value</a:t>
            </a:r>
          </a:p>
          <a:p>
            <a:pPr lvl="3"/>
            <a:r>
              <a:rPr lang="en-US"/>
              <a:t>VAT amount</a:t>
            </a:r>
          </a:p>
          <a:p>
            <a:pPr lvl="3"/>
            <a:r>
              <a:rPr lang="en-US"/>
              <a:t>Freight</a:t>
            </a:r>
          </a:p>
          <a:p>
            <a:pPr lvl="3"/>
            <a:r>
              <a:rPr lang="en-US"/>
              <a:t>Total amount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Analytical Models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1B4FE-D315-462A-B9F7-EC26921E2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180" y="2153627"/>
            <a:ext cx="5967719" cy="2876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FC117-E58F-452B-906F-1F77CB15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437" y="3283589"/>
            <a:ext cx="5834363" cy="2876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DB5E9A-12B0-4C5E-AE14-984FF493B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625" y="4721938"/>
            <a:ext cx="1824131" cy="13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49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Annotations for Cubes</a:t>
            </a:r>
          </a:p>
          <a:p>
            <a:pPr lvl="1"/>
            <a:r>
              <a:rPr lang="en-US"/>
              <a:t>View annotations</a:t>
            </a:r>
          </a:p>
          <a:p>
            <a:pPr lvl="2"/>
            <a:r>
              <a:rPr lang="en-US"/>
              <a:t>@Analytics.dataCategory: [#VALUE]</a:t>
            </a:r>
          </a:p>
          <a:p>
            <a:pPr lvl="3"/>
            <a:r>
              <a:rPr lang="en-US"/>
              <a:t>#CUBE</a:t>
            </a:r>
          </a:p>
          <a:p>
            <a:pPr lvl="3"/>
            <a:r>
              <a:rPr lang="en-US"/>
              <a:t>#AGGREGATIONLEVEL</a:t>
            </a:r>
          </a:p>
          <a:p>
            <a:pPr lvl="3"/>
            <a:r>
              <a:rPr lang="en-US"/>
              <a:t>#DIMENSION</a:t>
            </a:r>
          </a:p>
          <a:p>
            <a:pPr lvl="3"/>
            <a:r>
              <a:rPr lang="en-US"/>
              <a:t>#FACT</a:t>
            </a:r>
          </a:p>
          <a:p>
            <a:pPr lvl="1"/>
            <a:r>
              <a:rPr lang="en-US"/>
              <a:t>Element annotations</a:t>
            </a:r>
          </a:p>
          <a:p>
            <a:pPr lvl="2"/>
            <a:r>
              <a:rPr lang="en-US"/>
              <a:t>@DefaultAggregation: [#VALUE] or @Aggregation.default: [#VALUE]</a:t>
            </a:r>
          </a:p>
          <a:p>
            <a:pPr lvl="3"/>
            <a:r>
              <a:rPr lang="en-US"/>
              <a:t>#SUM</a:t>
            </a:r>
          </a:p>
          <a:p>
            <a:pPr lvl="3"/>
            <a:r>
              <a:rPr lang="en-US"/>
              <a:t>#AVG </a:t>
            </a:r>
          </a:p>
          <a:p>
            <a:pPr lvl="3"/>
            <a:r>
              <a:rPr lang="en-US"/>
              <a:t>#COUNT</a:t>
            </a:r>
          </a:p>
          <a:p>
            <a:pPr lvl="3"/>
            <a:r>
              <a:rPr lang="en-US"/>
              <a:t>#COUNT_DISTINCT </a:t>
            </a:r>
          </a:p>
          <a:p>
            <a:pPr lvl="3"/>
            <a:r>
              <a:rPr lang="en-US"/>
              <a:t>#FORMULA </a:t>
            </a:r>
          </a:p>
          <a:p>
            <a:pPr lvl="3"/>
            <a:r>
              <a:rPr lang="en-US"/>
              <a:t>#MAX </a:t>
            </a:r>
          </a:p>
          <a:p>
            <a:pPr lvl="3"/>
            <a:r>
              <a:rPr lang="en-US"/>
              <a:t>#MIN </a:t>
            </a:r>
          </a:p>
          <a:p>
            <a:pPr lvl="3"/>
            <a:r>
              <a:rPr lang="en-US"/>
              <a:t>#NONE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Cubes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09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Exercise 18 – Cubes</a:t>
            </a:r>
            <a:endParaRPr lang="en-US" sz="1800"/>
          </a:p>
          <a:p>
            <a:pPr lvl="1"/>
            <a:r>
              <a:rPr lang="en-US"/>
              <a:t>Modify ABAP CDS View ‘Z</a:t>
            </a:r>
            <a:r>
              <a:rPr lang="en-US" b="1"/>
              <a:t>P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</a:t>
            </a:r>
          </a:p>
          <a:p>
            <a:pPr lvl="2"/>
            <a:r>
              <a:rPr lang="en-US"/>
              <a:t>Add view annotations</a:t>
            </a:r>
          </a:p>
          <a:p>
            <a:pPr lvl="3"/>
            <a:r>
              <a:rPr lang="en-US"/>
              <a:t>@Analytics.dataCategory: #</a:t>
            </a:r>
            <a:r>
              <a:rPr lang="en-US" b="1"/>
              <a:t>CUBE</a:t>
            </a:r>
          </a:p>
          <a:p>
            <a:pPr lvl="2"/>
            <a:r>
              <a:rPr lang="en-US"/>
              <a:t>Add element annotations</a:t>
            </a:r>
          </a:p>
          <a:p>
            <a:pPr lvl="3"/>
            <a:r>
              <a:rPr lang="en-US"/>
              <a:t>@Aggregation.default: #</a:t>
            </a:r>
            <a:r>
              <a:rPr lang="en-US" b="1"/>
              <a:t>SUM</a:t>
            </a:r>
          </a:p>
          <a:p>
            <a:pPr lvl="4"/>
            <a:r>
              <a:rPr lang="en-US"/>
              <a:t>HSL</a:t>
            </a:r>
          </a:p>
          <a:p>
            <a:pPr lvl="4"/>
            <a:r>
              <a:rPr lang="en-US"/>
              <a:t>OVERDUE</a:t>
            </a:r>
          </a:p>
          <a:p>
            <a:pPr lvl="4"/>
            <a:r>
              <a:rPr lang="en-US"/>
              <a:t>CURRENTDUE</a:t>
            </a:r>
          </a:p>
          <a:p>
            <a:pPr lvl="2"/>
            <a:r>
              <a:rPr lang="en-US"/>
              <a:t>CAST fields</a:t>
            </a:r>
          </a:p>
          <a:p>
            <a:pPr lvl="3"/>
            <a:r>
              <a:rPr lang="en-US"/>
              <a:t>HSL		ZTRAIN_DE_OPENNING</a:t>
            </a:r>
          </a:p>
          <a:p>
            <a:pPr lvl="3"/>
            <a:r>
              <a:rPr lang="en-US"/>
              <a:t>OVERDUE		ZTRAIN_DE_OVERDUE</a:t>
            </a:r>
          </a:p>
          <a:p>
            <a:pPr lvl="3"/>
            <a:r>
              <a:rPr lang="en-US"/>
              <a:t>CURRENTDUE	ZTRAIN_DE_CURRENTDUE</a:t>
            </a:r>
          </a:p>
          <a:p>
            <a:pPr lvl="3"/>
            <a:endParaRPr lang="en-US"/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18 – Cubes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F1563-E170-433C-84EF-11A773E0D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670" y="1329937"/>
            <a:ext cx="4320914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09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Preview Cubes</a:t>
            </a:r>
            <a:endParaRPr lang="en-US" sz="1800"/>
          </a:p>
          <a:p>
            <a:pPr lvl="1"/>
            <a:r>
              <a:rPr lang="en-US"/>
              <a:t>Run T-Code </a:t>
            </a:r>
            <a:r>
              <a:rPr lang="en-US" b="1"/>
              <a:t>RSRTS_ODP_DIS</a:t>
            </a:r>
          </a:p>
          <a:p>
            <a:pPr lvl="2"/>
            <a:r>
              <a:rPr lang="en-US"/>
              <a:t>Enter ‘</a:t>
            </a:r>
            <a:r>
              <a:rPr lang="en-US" b="1" u="sng"/>
              <a:t>2C</a:t>
            </a:r>
            <a:r>
              <a:rPr lang="en-US"/>
              <a:t>Z</a:t>
            </a:r>
            <a:r>
              <a:rPr lang="en-US" b="1"/>
              <a:t>P</a:t>
            </a:r>
            <a:r>
              <a:rPr lang="en-US"/>
              <a:t>TRAIN</a:t>
            </a:r>
            <a:r>
              <a:rPr lang="en-US" b="1"/>
              <a:t>XX</a:t>
            </a:r>
            <a:r>
              <a:rPr lang="en-US"/>
              <a:t>ADVAN03’ &gt; </a:t>
            </a:r>
            <a:r>
              <a:rPr lang="en-US" i="1"/>
              <a:t>Execute &gt; Standard Query</a:t>
            </a:r>
          </a:p>
          <a:p>
            <a:pPr lvl="2"/>
            <a:r>
              <a:rPr lang="en-US"/>
              <a:t>Enter parameters</a:t>
            </a:r>
          </a:p>
          <a:p>
            <a:pPr lvl="3"/>
            <a:r>
              <a:rPr lang="en-US"/>
              <a:t>I_KOART 		‘D’</a:t>
            </a:r>
          </a:p>
          <a:p>
            <a:pPr lvl="3"/>
            <a:r>
              <a:rPr lang="en-US"/>
              <a:t>I_KEY_DATE		31.03.2021</a:t>
            </a:r>
          </a:p>
          <a:p>
            <a:pPr lvl="3"/>
            <a:r>
              <a:rPr lang="en-US"/>
              <a:t>I_DAYS_1		30</a:t>
            </a:r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18 – Cubes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BCFFA89-40FC-4356-9432-2794DF2EB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t="12383" b="11136"/>
          <a:stretch/>
        </p:blipFill>
        <p:spPr bwMode="auto">
          <a:xfrm>
            <a:off x="2329543" y="3331029"/>
            <a:ext cx="7581868" cy="276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4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C80EB-7F39-429F-BA00-F0A97018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Class - CL_SALV_GUI_TABLE_IDA</a:t>
            </a:r>
          </a:p>
          <a:p>
            <a:pPr lvl="1"/>
            <a:r>
              <a:rPr lang="en-US"/>
              <a:t>Class </a:t>
            </a:r>
            <a:r>
              <a:rPr lang="en-US" b="1"/>
              <a:t>CL_SALV_GUI_TABLE_IDA</a:t>
            </a:r>
            <a:r>
              <a:rPr lang="en-US"/>
              <a:t> method </a:t>
            </a:r>
            <a:r>
              <a:rPr lang="en-US" b="1"/>
              <a:t>CREATE_FOR_CDS_VIEW</a:t>
            </a:r>
          </a:p>
          <a:p>
            <a:pPr lvl="1"/>
            <a:r>
              <a:rPr lang="en-US"/>
              <a:t>See more sample program in package ‘</a:t>
            </a:r>
            <a:r>
              <a:rPr lang="en-US" b="1">
                <a:hlinkClick r:id="rId3"/>
              </a:rPr>
              <a:t>SALV_IDA_TEST</a:t>
            </a:r>
            <a:r>
              <a:rPr lang="en-US"/>
              <a:t>’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ALV IDA</a:t>
            </a:r>
            <a:br>
              <a:rPr lang="en-US"/>
            </a:br>
            <a:r>
              <a:rPr lang="en-US" sz="1300"/>
              <a:t>Consumption of ABAP CDS Views (part 1)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78D02-2103-4389-9204-0E6051482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415" y="2653645"/>
            <a:ext cx="4639458" cy="20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40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Exercise 18 – Aggregation Level</a:t>
            </a:r>
            <a:endParaRPr lang="en-US" sz="1800"/>
          </a:p>
          <a:p>
            <a:pPr lvl="1"/>
            <a:r>
              <a:rPr lang="en-US"/>
              <a:t>Modify ABAP CDS View ‘Z</a:t>
            </a:r>
            <a:r>
              <a:rPr lang="en-US" b="1"/>
              <a:t>I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</a:t>
            </a:r>
          </a:p>
          <a:p>
            <a:pPr lvl="2"/>
            <a:r>
              <a:rPr lang="en-US"/>
              <a:t>Add view annotations</a:t>
            </a:r>
          </a:p>
          <a:p>
            <a:pPr lvl="3"/>
            <a:r>
              <a:rPr lang="en-US"/>
              <a:t>@Analytics.dataCategory: #</a:t>
            </a:r>
            <a:r>
              <a:rPr lang="en-US" b="1"/>
              <a:t>AGGREGATIONLEVEL</a:t>
            </a:r>
          </a:p>
          <a:p>
            <a:pPr lvl="2"/>
            <a:r>
              <a:rPr lang="en-US"/>
              <a:t>Add element annotations</a:t>
            </a:r>
          </a:p>
          <a:p>
            <a:pPr lvl="3"/>
            <a:r>
              <a:rPr lang="en-US"/>
              <a:t>@Aggregation.default: #</a:t>
            </a:r>
            <a:r>
              <a:rPr lang="en-US" b="1"/>
              <a:t>SUM</a:t>
            </a:r>
          </a:p>
          <a:p>
            <a:pPr lvl="4"/>
            <a:r>
              <a:rPr lang="en-US"/>
              <a:t>HSL</a:t>
            </a:r>
          </a:p>
          <a:p>
            <a:pPr lvl="4"/>
            <a:r>
              <a:rPr lang="en-US"/>
              <a:t>OVERDUE</a:t>
            </a:r>
          </a:p>
          <a:p>
            <a:pPr lvl="4"/>
            <a:r>
              <a:rPr lang="en-US"/>
              <a:t>CURRENTDUE</a:t>
            </a:r>
          </a:p>
          <a:p>
            <a:pPr lvl="2"/>
            <a:r>
              <a:rPr lang="en-US"/>
              <a:t>CAST fields</a:t>
            </a:r>
          </a:p>
          <a:p>
            <a:pPr lvl="3"/>
            <a:r>
              <a:rPr lang="en-US"/>
              <a:t>HSL		ZTRAIN_DE_OPENNING</a:t>
            </a:r>
          </a:p>
          <a:p>
            <a:pPr lvl="3"/>
            <a:r>
              <a:rPr lang="en-US"/>
              <a:t>OVERDUE		ZTRAIN_DE_OVERDUE</a:t>
            </a:r>
          </a:p>
          <a:p>
            <a:pPr lvl="3"/>
            <a:r>
              <a:rPr lang="en-US"/>
              <a:t>CURRENTDUE	ZTRAIN_DE_CURRENTDUE</a:t>
            </a:r>
          </a:p>
          <a:p>
            <a:pPr lvl="3"/>
            <a:endParaRPr lang="en-US"/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18 – Cubes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04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Preview Cubes</a:t>
            </a:r>
            <a:endParaRPr lang="en-US" sz="1800"/>
          </a:p>
          <a:p>
            <a:pPr lvl="1"/>
            <a:r>
              <a:rPr lang="en-US"/>
              <a:t>Run T-Code </a:t>
            </a:r>
            <a:r>
              <a:rPr lang="en-US" b="1"/>
              <a:t>RSRTS_ODP_DIS</a:t>
            </a:r>
          </a:p>
          <a:p>
            <a:pPr lvl="2"/>
            <a:r>
              <a:rPr lang="en-US"/>
              <a:t>Enter ‘</a:t>
            </a:r>
            <a:r>
              <a:rPr lang="en-US" b="1" u="sng"/>
              <a:t>2C</a:t>
            </a:r>
            <a:r>
              <a:rPr lang="en-US"/>
              <a:t>Z</a:t>
            </a:r>
            <a:r>
              <a:rPr lang="en-US" b="1"/>
              <a:t>I</a:t>
            </a:r>
            <a:r>
              <a:rPr lang="en-US"/>
              <a:t>TRAIN</a:t>
            </a:r>
            <a:r>
              <a:rPr lang="en-US" b="1"/>
              <a:t>XX</a:t>
            </a:r>
            <a:r>
              <a:rPr lang="en-US"/>
              <a:t>ADVAN03’ &gt; </a:t>
            </a:r>
            <a:r>
              <a:rPr lang="en-US" i="1"/>
              <a:t>Execute &gt; Standard Query</a:t>
            </a:r>
          </a:p>
          <a:p>
            <a:pPr lvl="2"/>
            <a:r>
              <a:rPr lang="en-US"/>
              <a:t>Enter parameters</a:t>
            </a:r>
          </a:p>
          <a:p>
            <a:pPr lvl="3"/>
            <a:r>
              <a:rPr lang="en-US"/>
              <a:t>I_KOART 		‘D’</a:t>
            </a:r>
          </a:p>
          <a:p>
            <a:pPr lvl="3"/>
            <a:r>
              <a:rPr lang="en-US"/>
              <a:t>I_KEY_DATE		31.03.2021</a:t>
            </a:r>
          </a:p>
          <a:p>
            <a:pPr lvl="3"/>
            <a:r>
              <a:rPr lang="en-US"/>
              <a:t>I_DAYS_1		30</a:t>
            </a:r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18 – Cubes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F1643-EC1B-4017-A639-68975897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220" y="3429000"/>
            <a:ext cx="7657239" cy="270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23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Query</a:t>
            </a:r>
          </a:p>
          <a:p>
            <a:pPr lvl="1"/>
            <a:r>
              <a:rPr lang="en-US"/>
              <a:t>On top of the Cube.</a:t>
            </a:r>
          </a:p>
          <a:p>
            <a:pPr lvl="1"/>
            <a:r>
              <a:rPr lang="en-US"/>
              <a:t>Must be constructed in a way it can be reused and consumed by several different Queries.</a:t>
            </a:r>
          </a:p>
          <a:p>
            <a:pPr lvl="2"/>
            <a:r>
              <a:rPr lang="en-US"/>
              <a:t>E.g.,</a:t>
            </a:r>
          </a:p>
          <a:p>
            <a:pPr lvl="3"/>
            <a:r>
              <a:rPr lang="en-US"/>
              <a:t>Sales by year quarter</a:t>
            </a:r>
          </a:p>
          <a:p>
            <a:pPr lvl="3"/>
            <a:r>
              <a:rPr lang="en-US"/>
              <a:t>Sales by products with cost above $100</a:t>
            </a:r>
          </a:p>
          <a:p>
            <a:pPr lvl="3"/>
            <a:r>
              <a:rPr lang="en-US"/>
              <a:t>Sales by customer located in a specific city</a:t>
            </a:r>
          </a:p>
          <a:p>
            <a:pPr lvl="3"/>
            <a:r>
              <a:rPr lang="en-US"/>
              <a:t>Average of sales amount per number of sales;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Query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82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Annotations for Query</a:t>
            </a:r>
          </a:p>
          <a:p>
            <a:pPr lvl="1"/>
            <a:r>
              <a:rPr lang="en-US"/>
              <a:t>View annotations</a:t>
            </a:r>
          </a:p>
          <a:p>
            <a:pPr lvl="2"/>
            <a:r>
              <a:rPr lang="en-US"/>
              <a:t>@Analytics.query: true</a:t>
            </a:r>
          </a:p>
          <a:p>
            <a:pPr lvl="1"/>
            <a:r>
              <a:rPr lang="en-US"/>
              <a:t>Element annotations</a:t>
            </a:r>
          </a:p>
          <a:p>
            <a:pPr lvl="2"/>
            <a:r>
              <a:rPr lang="en-US"/>
              <a:t>@AnalyticsDetails</a:t>
            </a:r>
          </a:p>
          <a:p>
            <a:pPr lvl="3"/>
            <a:r>
              <a:rPr lang="en-US"/>
              <a:t>@AnalyticsDetails.query.axis: [#VALUE]</a:t>
            </a:r>
          </a:p>
          <a:p>
            <a:pPr lvl="4"/>
            <a:r>
              <a:rPr lang="en-US"/>
              <a:t>#COLUMNS</a:t>
            </a:r>
          </a:p>
          <a:p>
            <a:pPr lvl="4"/>
            <a:r>
              <a:rPr lang="en-US"/>
              <a:t>#FREE</a:t>
            </a:r>
          </a:p>
          <a:p>
            <a:pPr lvl="4"/>
            <a:r>
              <a:rPr lang="en-US"/>
              <a:t>#ROWS </a:t>
            </a:r>
          </a:p>
          <a:p>
            <a:pPr lvl="3"/>
            <a:r>
              <a:rPr lang="en-US"/>
              <a:t>@AnalyticsDetails.query.display: [#VALUE]</a:t>
            </a:r>
          </a:p>
          <a:p>
            <a:pPr lvl="4"/>
            <a:r>
              <a:rPr lang="en-US"/>
              <a:t>#KEY</a:t>
            </a:r>
          </a:p>
          <a:p>
            <a:pPr lvl="4"/>
            <a:r>
              <a:rPr lang="en-US"/>
              <a:t>#KEY_TEXT</a:t>
            </a:r>
          </a:p>
          <a:p>
            <a:pPr lvl="4"/>
            <a:r>
              <a:rPr lang="en-US"/>
              <a:t>#TEXT</a:t>
            </a:r>
          </a:p>
          <a:p>
            <a:pPr lvl="4"/>
            <a:r>
              <a:rPr lang="en-US"/>
              <a:t>#TEXT_KEY</a:t>
            </a:r>
          </a:p>
          <a:p>
            <a:pPr lvl="2"/>
            <a:r>
              <a:rPr lang="en-US"/>
              <a:t>@Consumption</a:t>
            </a:r>
          </a:p>
          <a:p>
            <a:pPr lvl="3"/>
            <a:r>
              <a:rPr lang="en-US"/>
              <a:t>@Consumption.filter.mandatory: true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Query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Exercise 19 – Query</a:t>
            </a:r>
            <a:endParaRPr lang="en-US" sz="1800"/>
          </a:p>
          <a:p>
            <a:pPr lvl="1"/>
            <a:r>
              <a:rPr lang="en-US"/>
              <a:t>Modify ABAP CDS View ‘Z</a:t>
            </a:r>
            <a:r>
              <a:rPr lang="en-US" b="1"/>
              <a:t>C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</a:t>
            </a:r>
          </a:p>
          <a:p>
            <a:pPr lvl="2"/>
            <a:r>
              <a:rPr lang="en-US"/>
              <a:t>Add view annotations</a:t>
            </a:r>
          </a:p>
          <a:p>
            <a:pPr lvl="3"/>
            <a:r>
              <a:rPr lang="en-US"/>
              <a:t>@Analytics.query: true</a:t>
            </a:r>
          </a:p>
          <a:p>
            <a:pPr lvl="2"/>
            <a:r>
              <a:rPr lang="en-US"/>
              <a:t>Add element annotations</a:t>
            </a:r>
          </a:p>
          <a:p>
            <a:pPr lvl="3"/>
            <a:r>
              <a:rPr lang="en-US"/>
              <a:t>@AnalyticsDetails.query.axis: #</a:t>
            </a:r>
            <a:r>
              <a:rPr lang="en-US" b="1"/>
              <a:t>COLUMNS</a:t>
            </a:r>
          </a:p>
          <a:p>
            <a:pPr lvl="4"/>
            <a:r>
              <a:rPr lang="en-US"/>
              <a:t>RBUKRS</a:t>
            </a:r>
          </a:p>
          <a:p>
            <a:pPr lvl="3"/>
            <a:r>
              <a:rPr lang="en-US"/>
              <a:t>@AnalyticsDetails.query.axis: #</a:t>
            </a:r>
            <a:r>
              <a:rPr lang="en-US" b="1"/>
              <a:t>ROWS</a:t>
            </a:r>
          </a:p>
          <a:p>
            <a:pPr lvl="4"/>
            <a:r>
              <a:rPr lang="en-US"/>
              <a:t>PARTNER</a:t>
            </a:r>
          </a:p>
          <a:p>
            <a:pPr lvl="3"/>
            <a:r>
              <a:rPr lang="en-US" sz="1500"/>
              <a:t>@</a:t>
            </a:r>
            <a:r>
              <a:rPr lang="en-US"/>
              <a:t>Consumption.filter.mandatory: true</a:t>
            </a:r>
          </a:p>
          <a:p>
            <a:pPr lvl="4"/>
            <a:r>
              <a:rPr lang="en-US" sz="1400"/>
              <a:t>RBUKRS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19 – Query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0A5C6-67C9-4DAA-B1A9-68AB11B9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710" y="1049783"/>
            <a:ext cx="3353090" cy="51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95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Preview Query</a:t>
            </a:r>
            <a:endParaRPr lang="en-US" sz="1800"/>
          </a:p>
          <a:p>
            <a:pPr lvl="1"/>
            <a:r>
              <a:rPr lang="en-US"/>
              <a:t>Run T-Code </a:t>
            </a:r>
            <a:r>
              <a:rPr lang="en-US" b="1"/>
              <a:t>RSRT</a:t>
            </a:r>
          </a:p>
          <a:p>
            <a:pPr lvl="2"/>
            <a:r>
              <a:rPr lang="en-US"/>
              <a:t>Enter ‘</a:t>
            </a:r>
            <a:r>
              <a:rPr lang="en-US" b="1" u="sng"/>
              <a:t>2C</a:t>
            </a:r>
            <a:r>
              <a:rPr lang="en-US"/>
              <a:t>Z</a:t>
            </a:r>
            <a:r>
              <a:rPr lang="en-US" b="1"/>
              <a:t>C</a:t>
            </a:r>
            <a:r>
              <a:rPr lang="en-US"/>
              <a:t>TRAIN</a:t>
            </a:r>
            <a:r>
              <a:rPr lang="en-US" b="1"/>
              <a:t>XX</a:t>
            </a:r>
            <a:r>
              <a:rPr lang="en-US"/>
              <a:t>ADVAN03’ &gt; </a:t>
            </a:r>
            <a:r>
              <a:rPr lang="en-US" i="1"/>
              <a:t>Execute</a:t>
            </a:r>
          </a:p>
          <a:p>
            <a:pPr lvl="2"/>
            <a:r>
              <a:rPr lang="en-US"/>
              <a:t>Enter parameters</a:t>
            </a:r>
          </a:p>
          <a:p>
            <a:pPr lvl="3"/>
            <a:r>
              <a:rPr lang="en-US"/>
              <a:t>I_KOART 		‘D’</a:t>
            </a:r>
          </a:p>
          <a:p>
            <a:pPr lvl="3"/>
            <a:r>
              <a:rPr lang="en-US"/>
              <a:t>I_KEY_DATE		31.03.2021</a:t>
            </a:r>
          </a:p>
          <a:p>
            <a:pPr lvl="3"/>
            <a:r>
              <a:rPr lang="en-US"/>
              <a:t>I_DAYS_1		30</a:t>
            </a:r>
          </a:p>
          <a:p>
            <a:pPr lvl="3"/>
            <a:r>
              <a:rPr lang="en-US"/>
              <a:t>Company Code	‘0001’ – ‘0004’</a:t>
            </a:r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19 – Query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CD9DCD-2751-4949-9E5F-CBDC29EDD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81" y="3567793"/>
            <a:ext cx="6803726" cy="270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01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View Browser</a:t>
            </a:r>
          </a:p>
          <a:p>
            <a:pPr lvl="1"/>
            <a:r>
              <a:rPr lang="en-US"/>
              <a:t>List of all available CDS views and their artifacts, such as Category, View Types, Dimensions and Measures, and Annotations.`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Design Studio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B452A-E5D7-4C8C-96DA-49A2A49C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54" y="2484690"/>
            <a:ext cx="8541236" cy="3109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044DB3-5D3F-4900-B61C-4E5141E87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33" y="2495898"/>
            <a:ext cx="1205588" cy="12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403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View Details</a:t>
            </a:r>
          </a:p>
          <a:p>
            <a:pPr lvl="1"/>
            <a:r>
              <a:rPr lang="en-US"/>
              <a:t>If the view contains an annotation @Analytics.query: true, </a:t>
            </a:r>
            <a:br>
              <a:rPr lang="en-US"/>
            </a:br>
            <a:r>
              <a:rPr lang="en-US"/>
              <a:t>then the Button “Show Content” will be appeared.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Design Studio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449077-6FCB-4CE0-8DDA-A8745BEC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98" y="2275243"/>
            <a:ext cx="8532091" cy="37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57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 Studio</a:t>
            </a:r>
          </a:p>
          <a:p>
            <a:pPr lvl="1"/>
            <a:r>
              <a:rPr lang="en-US"/>
              <a:t>After clicked the button “Show Content”, the Design Studio app will generate the analytical report by consuming the selected ABAP CDS View.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Design Studio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4788B-35ED-4C67-BF42-391FFF19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30" y="2423691"/>
            <a:ext cx="8774428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Exercise 20 – View Browser</a:t>
            </a:r>
          </a:p>
          <a:p>
            <a:pPr lvl="1"/>
            <a:r>
              <a:rPr lang="en-US"/>
              <a:t>Run T-Code </a:t>
            </a:r>
            <a:r>
              <a:rPr lang="en-US" b="1"/>
              <a:t>/UI2/FLP </a:t>
            </a:r>
            <a:r>
              <a:rPr lang="en-US"/>
              <a:t>in the Test Client (110)</a:t>
            </a:r>
            <a:endParaRPr lang="th-TH"/>
          </a:p>
          <a:p>
            <a:pPr lvl="1"/>
            <a:r>
              <a:rPr lang="en-US"/>
              <a:t>Select group </a:t>
            </a:r>
            <a:r>
              <a:rPr lang="en-US" i="1"/>
              <a:t>Query Design </a:t>
            </a:r>
            <a:r>
              <a:rPr lang="en-US"/>
              <a:t>&gt; tile </a:t>
            </a:r>
            <a:r>
              <a:rPr lang="en-US" b="1" i="1"/>
              <a:t>View Browser</a:t>
            </a:r>
          </a:p>
          <a:p>
            <a:pPr lvl="1"/>
            <a:r>
              <a:rPr lang="en-US"/>
              <a:t>Enter TRAIN</a:t>
            </a:r>
            <a:r>
              <a:rPr lang="en-US" b="1"/>
              <a:t>XX</a:t>
            </a:r>
            <a:r>
              <a:rPr lang="en-US"/>
              <a:t> at search box</a:t>
            </a:r>
          </a:p>
          <a:p>
            <a:pPr lvl="1"/>
            <a:r>
              <a:rPr lang="en-US"/>
              <a:t>Select tab </a:t>
            </a:r>
            <a:r>
              <a:rPr lang="en-US" i="1"/>
              <a:t>Consumption</a:t>
            </a:r>
            <a:r>
              <a:rPr lang="en-US"/>
              <a:t> &gt; </a:t>
            </a:r>
            <a:r>
              <a:rPr lang="fr-FR"/>
              <a:t>select ABAP CDS </a:t>
            </a:r>
            <a:r>
              <a:rPr lang="en-US"/>
              <a:t>View</a:t>
            </a:r>
            <a:r>
              <a:rPr lang="fr-FR"/>
              <a:t> ‘ZC_TRAIN</a:t>
            </a:r>
            <a:r>
              <a:rPr lang="fr-FR" b="1"/>
              <a:t>XX</a:t>
            </a:r>
            <a:r>
              <a:rPr lang="fr-FR"/>
              <a:t>_ADVANCED_03’</a:t>
            </a:r>
          </a:p>
          <a:p>
            <a:pPr lvl="1"/>
            <a:r>
              <a:rPr lang="fr-FR"/>
              <a:t>Explore the </a:t>
            </a:r>
            <a:r>
              <a:rPr lang="en-US"/>
              <a:t>View</a:t>
            </a:r>
            <a:r>
              <a:rPr lang="fr-FR"/>
              <a:t> Details</a:t>
            </a:r>
          </a:p>
          <a:p>
            <a:pPr lvl="1"/>
            <a:r>
              <a:rPr lang="fr-FR"/>
              <a:t>Select </a:t>
            </a:r>
            <a:r>
              <a:rPr lang="fr-FR" i="1"/>
              <a:t>Show Content </a:t>
            </a:r>
            <a:r>
              <a:rPr lang="fr-FR"/>
              <a:t>at the top-right corner</a:t>
            </a:r>
          </a:p>
          <a:p>
            <a:pPr lvl="1"/>
            <a:r>
              <a:rPr lang="en-US"/>
              <a:t>Enter parameters</a:t>
            </a:r>
          </a:p>
          <a:p>
            <a:pPr lvl="2"/>
            <a:r>
              <a:rPr lang="en-US"/>
              <a:t>I_KOART 		‘D’</a:t>
            </a:r>
          </a:p>
          <a:p>
            <a:pPr lvl="2"/>
            <a:r>
              <a:rPr lang="en-US"/>
              <a:t>I_KEY_DATE		31.03.2021</a:t>
            </a:r>
          </a:p>
          <a:p>
            <a:pPr lvl="2"/>
            <a:r>
              <a:rPr lang="en-US"/>
              <a:t>I_DAYS_1		30</a:t>
            </a:r>
          </a:p>
          <a:p>
            <a:pPr lvl="2"/>
            <a:r>
              <a:rPr lang="en-US"/>
              <a:t>Company Code		‘0001’ – ‘0004’</a:t>
            </a:r>
          </a:p>
          <a:p>
            <a:pPr lvl="1"/>
            <a:endParaRPr lang="th-TH" sz="1400"/>
          </a:p>
          <a:p>
            <a:pPr lvl="1"/>
            <a:endParaRPr lang="en-US" sz="1400"/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20 – View Browser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8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C80EB-7F39-429F-BA00-F0A97018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Select-Options (Range) / Parameters</a:t>
            </a:r>
          </a:p>
          <a:p>
            <a:pPr lvl="1"/>
            <a:r>
              <a:rPr lang="en-US"/>
              <a:t>Ranges</a:t>
            </a:r>
          </a:p>
          <a:p>
            <a:pPr lvl="2"/>
            <a:r>
              <a:rPr lang="en-US"/>
              <a:t>Helper class ‘CL_SALV_RANGE_TAB_COLLECTOR’</a:t>
            </a:r>
          </a:p>
          <a:p>
            <a:pPr lvl="1"/>
            <a:r>
              <a:rPr lang="en-US"/>
              <a:t>Parameters</a:t>
            </a:r>
          </a:p>
          <a:p>
            <a:pPr lvl="2"/>
            <a:r>
              <a:rPr lang="en-US"/>
              <a:t>Helper class ‘CL_SALV_IDA_CONDITION_FACTORY’ 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ALV IDA</a:t>
            </a:r>
            <a:br>
              <a:rPr lang="en-US"/>
            </a:br>
            <a:r>
              <a:rPr lang="en-US" sz="1300"/>
              <a:t>Consumption of ABAP CDS Views (part 1)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FD8DD-3283-4DE2-9A35-FBBA1E4EF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48" y="3135461"/>
            <a:ext cx="5898391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22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View Browser</a:t>
            </a:r>
          </a:p>
          <a:p>
            <a:pPr lvl="1"/>
            <a:r>
              <a:rPr lang="en-US" sz="1400"/>
              <a:t>Select group </a:t>
            </a:r>
            <a:r>
              <a:rPr lang="en-US" sz="1400" i="1"/>
              <a:t>Query Design </a:t>
            </a:r>
            <a:r>
              <a:rPr lang="en-US" sz="1400"/>
              <a:t>&gt; tile </a:t>
            </a:r>
            <a:r>
              <a:rPr lang="en-US" sz="1400" b="1" i="1"/>
              <a:t>View Browser</a:t>
            </a:r>
          </a:p>
          <a:p>
            <a:pPr lvl="1"/>
            <a:r>
              <a:rPr lang="en-US" sz="1400"/>
              <a:t>Enter TRAIN</a:t>
            </a:r>
            <a:r>
              <a:rPr lang="en-US" sz="1400" b="1"/>
              <a:t>XX</a:t>
            </a:r>
            <a:r>
              <a:rPr lang="en-US" sz="1400"/>
              <a:t> at search box</a:t>
            </a:r>
          </a:p>
          <a:p>
            <a:pPr lvl="1"/>
            <a:r>
              <a:rPr lang="en-US" sz="1400"/>
              <a:t>Select tab </a:t>
            </a:r>
            <a:r>
              <a:rPr lang="en-US" sz="1400" i="1"/>
              <a:t>Consumption</a:t>
            </a:r>
            <a:r>
              <a:rPr lang="en-US" sz="1400"/>
              <a:t> &gt; </a:t>
            </a:r>
            <a:r>
              <a:rPr lang="fr-FR" sz="1400"/>
              <a:t>select ABAP CDS </a:t>
            </a:r>
            <a:r>
              <a:rPr lang="en-US" sz="1400"/>
              <a:t>View</a:t>
            </a:r>
            <a:r>
              <a:rPr lang="fr-FR" sz="1400"/>
              <a:t> ‘ZC_TRAIN</a:t>
            </a:r>
            <a:r>
              <a:rPr lang="fr-FR" sz="1400" b="1"/>
              <a:t>XX</a:t>
            </a:r>
            <a:r>
              <a:rPr lang="fr-FR" sz="1400"/>
              <a:t>_ADVANCED_03’</a:t>
            </a:r>
          </a:p>
          <a:p>
            <a:pPr lvl="1"/>
            <a:endParaRPr lang="th-TH" sz="1400"/>
          </a:p>
          <a:p>
            <a:pPr lvl="1"/>
            <a:endParaRPr lang="en-US" sz="1400"/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20 – View Browser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2E7CD-26D5-45B2-9DFB-60E3DEBE8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85" y="2512423"/>
            <a:ext cx="4374259" cy="1936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87B74-B3FC-420D-92DC-37D998506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75" y="2512423"/>
            <a:ext cx="5110415" cy="28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08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View Details</a:t>
            </a:r>
          </a:p>
          <a:p>
            <a:pPr lvl="1"/>
            <a:r>
              <a:rPr lang="fr-FR"/>
              <a:t>Select </a:t>
            </a:r>
            <a:r>
              <a:rPr lang="fr-FR" i="1"/>
              <a:t>Show Content </a:t>
            </a:r>
            <a:r>
              <a:rPr lang="fr-FR"/>
              <a:t>at the top-right corner</a:t>
            </a:r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20 – View Browser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4DAB-3104-421C-9784-3A4C5E27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29" y="2011680"/>
            <a:ext cx="5110415" cy="3766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9816D-4665-4A75-AF95-769D13A7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272" y="1296861"/>
            <a:ext cx="2533870" cy="4480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813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 Studio</a:t>
            </a:r>
          </a:p>
          <a:p>
            <a:pPr lvl="1"/>
            <a:r>
              <a:rPr lang="fr-FR"/>
              <a:t>Explore </a:t>
            </a:r>
            <a:r>
              <a:rPr lang="en-US" noProof="1"/>
              <a:t>your</a:t>
            </a:r>
            <a:r>
              <a:rPr lang="fr-FR"/>
              <a:t> data</a:t>
            </a:r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20 – View Browser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30E7B-7E1B-400E-9BBB-B50B2ABA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43" y="2061807"/>
            <a:ext cx="8779001" cy="41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56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Texts/Descriptions of the dimensions</a:t>
            </a:r>
          </a:p>
          <a:p>
            <a:pPr lvl="1"/>
            <a:r>
              <a:rPr lang="en-US"/>
              <a:t>Do not project the text fields in the cube.</a:t>
            </a:r>
          </a:p>
          <a:p>
            <a:pPr lvl="1"/>
            <a:r>
              <a:rPr lang="en-US"/>
              <a:t>Use the feature of </a:t>
            </a:r>
            <a:r>
              <a:rPr lang="en-US" i="1"/>
              <a:t>Association</a:t>
            </a:r>
            <a:r>
              <a:rPr lang="en-US"/>
              <a:t> as a Foreign Key.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Texts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EA9B2-71CB-4D2D-AB6E-3D8E07DDF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7" y="2437703"/>
            <a:ext cx="4983150" cy="2293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78563C-672E-4CBE-B78D-2DC20AF8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44" y="2437703"/>
            <a:ext cx="4983150" cy="229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40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Annotations for Texts</a:t>
            </a:r>
          </a:p>
          <a:p>
            <a:pPr lvl="1"/>
            <a:r>
              <a:rPr lang="en-US"/>
              <a:t>Element Annotations</a:t>
            </a:r>
          </a:p>
          <a:p>
            <a:pPr lvl="2"/>
            <a:r>
              <a:rPr lang="en-US"/>
              <a:t>Dimensions</a:t>
            </a:r>
          </a:p>
          <a:p>
            <a:pPr lvl="3"/>
            <a:r>
              <a:rPr lang="en-US"/>
              <a:t>@ObjectModel.text.element: [‘</a:t>
            </a:r>
            <a:r>
              <a:rPr lang="en-US" i="1"/>
              <a:t>TEXTFIELD</a:t>
            </a:r>
            <a:r>
              <a:rPr lang="en-US"/>
              <a:t>’]</a:t>
            </a:r>
          </a:p>
          <a:p>
            <a:pPr lvl="4"/>
            <a:r>
              <a:rPr lang="en-US"/>
              <a:t>At the key field. E.g., T001-BUKRS (Company Code)</a:t>
            </a:r>
          </a:p>
          <a:p>
            <a:pPr lvl="3"/>
            <a:r>
              <a:rPr lang="en-US"/>
              <a:t>@Semantics.text: true</a:t>
            </a:r>
          </a:p>
          <a:p>
            <a:pPr lvl="4"/>
            <a:r>
              <a:rPr lang="en-US"/>
              <a:t>At the text field. E.g., T001-BUTXT (Company Name)</a:t>
            </a:r>
          </a:p>
          <a:p>
            <a:pPr lvl="2"/>
            <a:r>
              <a:rPr lang="en-US"/>
              <a:t>Cubes</a:t>
            </a:r>
          </a:p>
          <a:p>
            <a:pPr lvl="3"/>
            <a:r>
              <a:rPr lang="en-US"/>
              <a:t>@ObjectModel.foreignKey.association: ‘</a:t>
            </a:r>
            <a:r>
              <a:rPr lang="en-US" i="1"/>
              <a:t>_ASSOCIATION</a:t>
            </a:r>
            <a:r>
              <a:rPr lang="en-US"/>
              <a:t>’</a:t>
            </a:r>
          </a:p>
          <a:p>
            <a:pPr lvl="4"/>
            <a:r>
              <a:rPr lang="en-US"/>
              <a:t>At the value field. E.g., ACDOCA-RBUKRS  (Company Code)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Texts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42A38-D8A0-41BB-B9C2-136CA2306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400" y="1929298"/>
            <a:ext cx="3467400" cy="1242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3BA53-1908-4D46-8D7C-BEAC5E3C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932" y="4082542"/>
            <a:ext cx="6500423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25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Exercise 21 – Texts</a:t>
            </a:r>
            <a:endParaRPr lang="en-US" sz="1800"/>
          </a:p>
          <a:p>
            <a:pPr lvl="1"/>
            <a:r>
              <a:rPr lang="en-US"/>
              <a:t>Modify the Cube ABAP CDS View ‘Z</a:t>
            </a:r>
            <a:r>
              <a:rPr lang="en-US" b="1"/>
              <a:t>P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</a:t>
            </a:r>
          </a:p>
          <a:p>
            <a:pPr lvl="2"/>
            <a:r>
              <a:rPr lang="en-US"/>
              <a:t>Add </a:t>
            </a:r>
            <a:r>
              <a:rPr lang="en-US" b="1"/>
              <a:t>Foreign Key Association</a:t>
            </a:r>
            <a:r>
              <a:rPr lang="en-US"/>
              <a:t> to dimensions</a:t>
            </a:r>
            <a:endParaRPr lang="en-US" b="1"/>
          </a:p>
          <a:p>
            <a:pPr lvl="2"/>
            <a:r>
              <a:rPr lang="en-US"/>
              <a:t>Element annotations</a:t>
            </a:r>
          </a:p>
          <a:p>
            <a:pPr lvl="3"/>
            <a:r>
              <a:rPr lang="en-US"/>
              <a:t>PARTNER</a:t>
            </a:r>
          </a:p>
          <a:p>
            <a:pPr lvl="4"/>
            <a:r>
              <a:rPr lang="en-US"/>
              <a:t>@ObjectModel.foreignKey.association: '_Partner'</a:t>
            </a:r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21 – Texts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9D6A1ED-DB1E-4B6F-A6FC-780513147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8"/>
          <a:stretch/>
        </p:blipFill>
        <p:spPr bwMode="auto">
          <a:xfrm>
            <a:off x="8540263" y="1215342"/>
            <a:ext cx="2813537" cy="229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0279659-9D77-4D1C-92E9-F114812EE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743" y="3349599"/>
            <a:ext cx="5907536" cy="202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054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Preview</a:t>
            </a:r>
          </a:p>
          <a:p>
            <a:pPr lvl="1"/>
            <a:r>
              <a:rPr lang="en-US"/>
              <a:t>Open View Browser apps for  ‘</a:t>
            </a:r>
            <a:r>
              <a:rPr lang="fr-FR"/>
              <a:t>Z</a:t>
            </a:r>
            <a:r>
              <a:rPr lang="fr-FR" b="1"/>
              <a:t>C</a:t>
            </a:r>
            <a:r>
              <a:rPr lang="fr-FR"/>
              <a:t>_TRAIN</a:t>
            </a:r>
            <a:r>
              <a:rPr lang="fr-FR" b="1"/>
              <a:t>XX</a:t>
            </a:r>
            <a:r>
              <a:rPr lang="fr-FR"/>
              <a:t>_ADVANCED_03’</a:t>
            </a:r>
            <a:br>
              <a:rPr lang="fr-FR"/>
            </a:br>
            <a:r>
              <a:rPr lang="fr-FR"/>
              <a:t>or </a:t>
            </a:r>
            <a:r>
              <a:rPr lang="en-US"/>
              <a:t>refresh</a:t>
            </a:r>
            <a:r>
              <a:rPr lang="fr-FR"/>
              <a:t> the </a:t>
            </a:r>
            <a:r>
              <a:rPr lang="en-US"/>
              <a:t>opening</a:t>
            </a:r>
            <a:r>
              <a:rPr lang="fr-FR"/>
              <a:t> report of </a:t>
            </a:r>
            <a:r>
              <a:rPr lang="en-US"/>
              <a:t>Exercise</a:t>
            </a:r>
            <a:r>
              <a:rPr lang="fr-FR"/>
              <a:t> 19</a:t>
            </a:r>
          </a:p>
          <a:p>
            <a:pPr lvl="1"/>
            <a:r>
              <a:rPr lang="fr-FR"/>
              <a:t>Right-click at </a:t>
            </a:r>
            <a:r>
              <a:rPr lang="fr-FR" i="1"/>
              <a:t>Business Partner &gt; Display &gt; Key and </a:t>
            </a:r>
            <a:r>
              <a:rPr lang="en-US" i="1"/>
              <a:t>Text</a:t>
            </a:r>
          </a:p>
          <a:p>
            <a:pPr lvl="1"/>
            <a:endParaRPr lang="en-US"/>
          </a:p>
          <a:p>
            <a:pPr lvl="3"/>
            <a:endParaRPr lang="en-US" sz="1600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21 – Texts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0A349-5C11-472D-81A5-224B438C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305" y="2533428"/>
            <a:ext cx="4779678" cy="310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696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Link more Dimensions</a:t>
            </a:r>
            <a:endParaRPr lang="en-US" sz="1800"/>
          </a:p>
          <a:p>
            <a:pPr lvl="1"/>
            <a:r>
              <a:rPr lang="en-US"/>
              <a:t>Modify ABAP CDS View ‘Z</a:t>
            </a:r>
            <a:r>
              <a:rPr lang="en-US" b="1"/>
              <a:t>P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</a:t>
            </a:r>
          </a:p>
          <a:p>
            <a:pPr lvl="2"/>
            <a:r>
              <a:rPr lang="en-US"/>
              <a:t>Add relations to</a:t>
            </a:r>
          </a:p>
          <a:p>
            <a:pPr lvl="3"/>
            <a:r>
              <a:rPr lang="en-US"/>
              <a:t>ZI_Train</a:t>
            </a:r>
            <a:r>
              <a:rPr lang="en-US" b="1"/>
              <a:t>XX</a:t>
            </a:r>
            <a:r>
              <a:rPr lang="en-US"/>
              <a:t>_Basic_01		as _Company</a:t>
            </a:r>
          </a:p>
          <a:p>
            <a:pPr lvl="4"/>
            <a:r>
              <a:rPr lang="en-US"/>
              <a:t>BUKRS 			= field $PROJECTION.RBUKRS</a:t>
            </a:r>
          </a:p>
          <a:p>
            <a:pPr lvl="2"/>
            <a:r>
              <a:rPr lang="en-US"/>
              <a:t>Expose annotations</a:t>
            </a:r>
          </a:p>
          <a:p>
            <a:pPr lvl="3"/>
            <a:r>
              <a:rPr lang="en-US"/>
              <a:t>_Company</a:t>
            </a:r>
          </a:p>
          <a:p>
            <a:pPr lvl="2"/>
            <a:r>
              <a:rPr lang="en-US"/>
              <a:t>Element annotations</a:t>
            </a:r>
          </a:p>
          <a:p>
            <a:pPr lvl="3"/>
            <a:r>
              <a:rPr lang="en-US"/>
              <a:t>RBUKRS</a:t>
            </a:r>
          </a:p>
          <a:p>
            <a:pPr lvl="4"/>
            <a:r>
              <a:rPr lang="en-US"/>
              <a:t>@ObjectModel.foreignKey.association: '_Company’</a:t>
            </a:r>
          </a:p>
          <a:p>
            <a:pPr lvl="2"/>
            <a:endParaRPr lang="en-US"/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21 – Texts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6E4E085-19CD-4EA8-A627-B784D732E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53" y="4180350"/>
            <a:ext cx="6485182" cy="199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4524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Modify Dimensions and Preview</a:t>
            </a:r>
            <a:endParaRPr lang="en-US" sz="1800"/>
          </a:p>
          <a:p>
            <a:pPr lvl="1"/>
            <a:r>
              <a:rPr lang="en-US"/>
              <a:t>Modify ABAP CDS View ‘Z</a:t>
            </a:r>
            <a:r>
              <a:rPr lang="en-US" b="1"/>
              <a:t>I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_BASIC_01’ (Dimension: Company)</a:t>
            </a:r>
          </a:p>
          <a:p>
            <a:pPr lvl="2"/>
            <a:r>
              <a:rPr lang="en-US"/>
              <a:t>Element annotations</a:t>
            </a:r>
          </a:p>
          <a:p>
            <a:pPr lvl="3"/>
            <a:r>
              <a:rPr lang="en-US"/>
              <a:t>BUKRS	</a:t>
            </a:r>
          </a:p>
          <a:p>
            <a:pPr lvl="4"/>
            <a:r>
              <a:rPr lang="en-US"/>
              <a:t>@ObjectModel.text.element: ['BUTXT’]	</a:t>
            </a:r>
          </a:p>
          <a:p>
            <a:pPr lvl="3"/>
            <a:r>
              <a:rPr lang="en-US"/>
              <a:t>BUTXT</a:t>
            </a:r>
          </a:p>
          <a:p>
            <a:pPr lvl="4"/>
            <a:r>
              <a:rPr lang="en-US"/>
              <a:t>@Semantics.text: true</a:t>
            </a:r>
          </a:p>
          <a:p>
            <a:pPr lvl="1"/>
            <a:r>
              <a:rPr lang="en-US"/>
              <a:t>Preview</a:t>
            </a:r>
          </a:p>
          <a:p>
            <a:pPr lvl="2"/>
            <a:r>
              <a:rPr lang="en-US"/>
              <a:t>Open View Browser apps for  ‘</a:t>
            </a:r>
            <a:r>
              <a:rPr lang="fr-FR"/>
              <a:t>Z</a:t>
            </a:r>
            <a:r>
              <a:rPr lang="fr-FR" b="1"/>
              <a:t>C</a:t>
            </a:r>
            <a:r>
              <a:rPr lang="fr-FR"/>
              <a:t>_TRAIN</a:t>
            </a:r>
            <a:r>
              <a:rPr lang="fr-FR" b="1"/>
              <a:t>XX</a:t>
            </a:r>
            <a:r>
              <a:rPr lang="fr-FR"/>
              <a:t>_ADVANCED_03’</a:t>
            </a:r>
            <a:endParaRPr lang="en-US"/>
          </a:p>
          <a:p>
            <a:pPr lvl="2"/>
            <a:endParaRPr lang="en-US" sz="13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21 – Texts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A3A76-8199-4544-B3D9-240E0974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458" y="1944757"/>
            <a:ext cx="3505504" cy="1310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B4C69-814B-4E92-81B1-29C39EA3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822" y="3984926"/>
            <a:ext cx="4840643" cy="22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1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Formula?</a:t>
            </a:r>
          </a:p>
          <a:p>
            <a:pPr lvl="1"/>
            <a:r>
              <a:rPr lang="en-US"/>
              <a:t>Sometimes the default aggregations(SUM, MIN, MAX, …) do not suit with the purpose of the measures.</a:t>
            </a:r>
          </a:p>
          <a:p>
            <a:pPr lvl="1"/>
            <a:r>
              <a:rPr lang="en-US"/>
              <a:t>For example:</a:t>
            </a:r>
          </a:p>
          <a:p>
            <a:pPr lvl="2"/>
            <a:r>
              <a:rPr lang="en-US"/>
              <a:t>Percentage </a:t>
            </a:r>
          </a:p>
          <a:p>
            <a:pPr lvl="3"/>
            <a:r>
              <a:rPr lang="en-US"/>
              <a:t>Same issue as the subtotal in the ALV Report.</a:t>
            </a:r>
          </a:p>
          <a:p>
            <a:pPr lvl="3"/>
            <a:r>
              <a:rPr lang="en-US"/>
              <a:t>The percentage cannot be sum up. But must calculate by each row.</a:t>
            </a:r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Formula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437E1D9-1C58-45CA-BAD3-95615B5D4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8538" y="3429000"/>
          <a:ext cx="5113337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113150" imgH="2385088" progId="Excel.Sheet.12">
                  <p:embed/>
                </p:oleObj>
              </mc:Choice>
              <mc:Fallback>
                <p:oleObj name="Worksheet" r:id="rId3" imgW="5113150" imgH="2385088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437E1D9-1C58-45CA-BAD3-95615B5D4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8538" y="3429000"/>
                        <a:ext cx="5113337" cy="238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70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C80EB-7F39-429F-BA00-F0A97018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 Parameters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ALV IDA</a:t>
            </a:r>
            <a:br>
              <a:rPr lang="en-US"/>
            </a:br>
            <a:r>
              <a:rPr lang="en-US" sz="1300"/>
              <a:t>Consumption of ABAP CDS Views (part 1)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3A7DC-F38F-4EFF-A082-8DB11B8FC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466" y="1897676"/>
            <a:ext cx="5959356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73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Annotations for Formula</a:t>
            </a:r>
          </a:p>
          <a:p>
            <a:pPr lvl="1"/>
            <a:r>
              <a:rPr lang="en-US"/>
              <a:t>Available only for the Consumption View contains annotation @Analytics.query: true</a:t>
            </a:r>
          </a:p>
          <a:p>
            <a:pPr lvl="1"/>
            <a:r>
              <a:rPr lang="en-US"/>
              <a:t>Create empty fields in the ABAP CDS View with Type Conversion.</a:t>
            </a:r>
          </a:p>
          <a:p>
            <a:pPr lvl="1"/>
            <a:r>
              <a:rPr lang="en-US"/>
              <a:t>Element annotations:</a:t>
            </a:r>
          </a:p>
          <a:p>
            <a:pPr lvl="2"/>
            <a:r>
              <a:rPr lang="en-US"/>
              <a:t>@AnalyticsDetails.query.formula: ‘</a:t>
            </a:r>
            <a:r>
              <a:rPr lang="en-US" i="1"/>
              <a:t>FORMULA</a:t>
            </a:r>
            <a:r>
              <a:rPr lang="en-US"/>
              <a:t>’</a:t>
            </a:r>
          </a:p>
          <a:p>
            <a:pPr lvl="3"/>
            <a:r>
              <a:rPr lang="en-US"/>
              <a:t>Cube measures and/or other numeric elements of the element list.</a:t>
            </a:r>
          </a:p>
          <a:p>
            <a:pPr lvl="3"/>
            <a:r>
              <a:rPr lang="en-US"/>
              <a:t>Arithmetic expressions using operators + - * /</a:t>
            </a:r>
          </a:p>
          <a:p>
            <a:pPr lvl="3"/>
            <a:r>
              <a:rPr lang="en-US"/>
              <a:t>Functions NDIV0, NODIM, SQRT, SUMGT, SUMCT and SUMRT, which represent the corresponding BW formula functions</a:t>
            </a:r>
          </a:p>
          <a:p>
            <a:pPr lvl="3"/>
            <a:r>
              <a:rPr lang="en-US"/>
              <a:t>CASE expressions (CASE WHEN THEN ELSE)</a:t>
            </a:r>
          </a:p>
          <a:p>
            <a:pPr lvl="1"/>
            <a:r>
              <a:rPr lang="en-US"/>
              <a:t>Example:</a:t>
            </a:r>
          </a:p>
          <a:p>
            <a:pPr lvl="2"/>
            <a:r>
              <a:rPr lang="en-US"/>
              <a:t>E.g., Overdue * 100 / Open (percentage)</a:t>
            </a:r>
          </a:p>
          <a:p>
            <a:pPr lvl="3"/>
            <a:r>
              <a:rPr lang="en-US"/>
              <a:t>@AnalyticsDetails.query.formula: ‘</a:t>
            </a:r>
            <a:r>
              <a:rPr lang="en-US" b="1"/>
              <a:t>NDIV0( Overdue * 100 / Open )</a:t>
            </a:r>
            <a:r>
              <a:rPr lang="en-US"/>
              <a:t>’</a:t>
            </a:r>
            <a:br>
              <a:rPr lang="en-US"/>
            </a:br>
            <a:r>
              <a:rPr lang="en-US"/>
              <a:t>CAST( 0 as ABAP.DEC(23,2) ) as PERCENTOVER</a:t>
            </a:r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Formula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19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Exercise 22 – Formula</a:t>
            </a:r>
            <a:endParaRPr lang="en-US" sz="1800"/>
          </a:p>
          <a:p>
            <a:pPr lvl="1"/>
            <a:r>
              <a:rPr lang="en-US"/>
              <a:t>Modify the Query ABAP CDS View ‘Z</a:t>
            </a:r>
            <a:r>
              <a:rPr lang="en-US" b="1"/>
              <a:t>C</a:t>
            </a:r>
            <a:r>
              <a:rPr lang="en-US"/>
              <a:t>_TRAIN</a:t>
            </a:r>
            <a:r>
              <a:rPr lang="en-US" b="1"/>
              <a:t>XX</a:t>
            </a:r>
            <a:r>
              <a:rPr lang="en-US"/>
              <a:t>_ADVANCED_03’</a:t>
            </a:r>
          </a:p>
          <a:p>
            <a:pPr lvl="2"/>
            <a:r>
              <a:rPr lang="en-US"/>
              <a:t>Add fields</a:t>
            </a:r>
          </a:p>
          <a:p>
            <a:pPr lvl="3"/>
            <a:r>
              <a:rPr lang="en-US"/>
              <a:t>PERCENTOVERDUE		Calculate % of Overdue over Opening amount</a:t>
            </a:r>
          </a:p>
          <a:p>
            <a:pPr lvl="2"/>
            <a:r>
              <a:rPr lang="en-US"/>
              <a:t>Element annotations</a:t>
            </a:r>
          </a:p>
          <a:p>
            <a:pPr lvl="3"/>
            <a:r>
              <a:rPr lang="en-US"/>
              <a:t>PERCENTOVERDUE</a:t>
            </a:r>
          </a:p>
          <a:p>
            <a:pPr lvl="4"/>
            <a:r>
              <a:rPr lang="en-US"/>
              <a:t>@AnalyticsDetails.query.axis: #COLUMNS</a:t>
            </a:r>
          </a:p>
          <a:p>
            <a:pPr lvl="4"/>
            <a:r>
              <a:rPr lang="en-US"/>
              <a:t>@AnalyticsDetails.query.formula: 'NDIV0( OVERDUE * 100 / OPENINGAMOUNT)’</a:t>
            </a:r>
          </a:p>
          <a:p>
            <a:pPr lvl="4"/>
            <a:r>
              <a:rPr lang="en-US"/>
              <a:t>@EndUserText.label: '%Overdue'</a:t>
            </a:r>
          </a:p>
          <a:p>
            <a:pPr lvl="4"/>
            <a:endParaRPr lang="en-US"/>
          </a:p>
          <a:p>
            <a:pPr lvl="3"/>
            <a:endParaRPr lang="en-US"/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22 – Formula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AA4BE-FF66-4DE7-86F2-002ED70C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34" y="4033609"/>
            <a:ext cx="5761219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41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Preview</a:t>
            </a:r>
          </a:p>
          <a:p>
            <a:pPr lvl="1"/>
            <a:r>
              <a:rPr lang="en-US"/>
              <a:t>Open View Browser apps for  ‘</a:t>
            </a:r>
            <a:r>
              <a:rPr lang="fr-FR"/>
              <a:t>Z</a:t>
            </a:r>
            <a:r>
              <a:rPr lang="fr-FR" b="1"/>
              <a:t>C</a:t>
            </a:r>
            <a:r>
              <a:rPr lang="fr-FR"/>
              <a:t>_TRAIN</a:t>
            </a:r>
            <a:r>
              <a:rPr lang="fr-FR" b="1"/>
              <a:t>XX</a:t>
            </a:r>
            <a:r>
              <a:rPr lang="fr-FR"/>
              <a:t>_ADVANCED_03’</a:t>
            </a:r>
            <a:endParaRPr lang="en-US" sz="12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22 – Formula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72439-91A0-4C96-A02B-8061D72A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3" y="2205551"/>
            <a:ext cx="7968162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301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EF9D-FF06-4D92-AE91-0C5CF5A5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C974B-8E31-4422-BD30-E12A97EFA2D2}"/>
              </a:ext>
            </a:extLst>
          </p:cNvPr>
          <p:cNvSpPr/>
          <p:nvPr/>
        </p:nvSpPr>
        <p:spPr>
          <a:xfrm>
            <a:off x="11113" y="685800"/>
            <a:ext cx="8404017" cy="9525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Fiori Launchpad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929657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32F57-02C5-4127-943F-E4F8C9B4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942" y="2308716"/>
            <a:ext cx="7427858" cy="386824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Managing SAP Fiori Catalogs</a:t>
            </a:r>
          </a:p>
          <a:p>
            <a:pPr lvl="1"/>
            <a:r>
              <a:rPr lang="en-US"/>
              <a:t>The Tile navigate to the Application by an intent that connects to a target mapping.</a:t>
            </a:r>
          </a:p>
          <a:p>
            <a:pPr lvl="1"/>
            <a:r>
              <a:rPr lang="en-US"/>
              <a:t>Tile Catalog</a:t>
            </a:r>
          </a:p>
          <a:p>
            <a:pPr lvl="2"/>
            <a:r>
              <a:rPr lang="en-US"/>
              <a:t>Tile/Link</a:t>
            </a:r>
          </a:p>
          <a:p>
            <a:pPr lvl="2"/>
            <a:r>
              <a:rPr lang="en-US"/>
              <a:t>Target Mapping</a:t>
            </a:r>
          </a:p>
          <a:p>
            <a:pPr lvl="1"/>
            <a:r>
              <a:rPr lang="en-US"/>
              <a:t>Tile Group</a:t>
            </a:r>
          </a:p>
          <a:p>
            <a:pPr lvl="2"/>
            <a:r>
              <a:rPr lang="en-US"/>
              <a:t>Tile/Link</a:t>
            </a:r>
            <a:br>
              <a:rPr lang="en-US"/>
            </a:br>
            <a:r>
              <a:rPr lang="en-US"/>
              <a:t>from multiple catalogs</a:t>
            </a:r>
          </a:p>
          <a:p>
            <a:pPr lvl="1"/>
            <a:r>
              <a:rPr lang="en-US"/>
              <a:t>User Role (PFCG)</a:t>
            </a:r>
          </a:p>
          <a:p>
            <a:pPr lvl="2"/>
            <a:r>
              <a:rPr lang="en-US"/>
              <a:t>Tile Catalogs</a:t>
            </a:r>
          </a:p>
          <a:p>
            <a:pPr lvl="2"/>
            <a:r>
              <a:rPr lang="en-US"/>
              <a:t>Tile Groups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Configurations</a:t>
            </a:r>
            <a:br>
              <a:rPr lang="en-US"/>
            </a:br>
            <a:r>
              <a:rPr lang="en-US" sz="1300"/>
              <a:t>Fiori Launchpad Configurations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960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Intent-Based Navigation</a:t>
            </a:r>
          </a:p>
          <a:p>
            <a:pPr lvl="1"/>
            <a:r>
              <a:rPr lang="en-US"/>
              <a:t>https://&lt;HOST&gt;:&lt;PORT&gt;/sap/bc/ui2/flp</a:t>
            </a:r>
            <a:r>
              <a:rPr lang="en-US" b="1"/>
              <a:t>#&lt;SemanticObject&gt;-&lt;Action&gt;</a:t>
            </a:r>
          </a:p>
          <a:p>
            <a:pPr lvl="1"/>
            <a:r>
              <a:rPr lang="en-US"/>
              <a:t>E.g.,</a:t>
            </a:r>
          </a:p>
          <a:p>
            <a:pPr lvl="2"/>
            <a:r>
              <a:rPr lang="en-US"/>
              <a:t>#SalesOrder-display 	</a:t>
            </a:r>
          </a:p>
          <a:p>
            <a:pPr lvl="3"/>
            <a:r>
              <a:rPr lang="en-US"/>
              <a:t>Link to T-Code VA03</a:t>
            </a:r>
          </a:p>
          <a:p>
            <a:pPr lvl="2"/>
            <a:r>
              <a:rPr lang="en-US"/>
              <a:t>#SalesOrder-create	</a:t>
            </a:r>
          </a:p>
          <a:p>
            <a:pPr lvl="3"/>
            <a:r>
              <a:rPr lang="en-US"/>
              <a:t>Link to T0Code VA01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Configurations</a:t>
            </a:r>
            <a:br>
              <a:rPr lang="en-US"/>
            </a:br>
            <a:r>
              <a:rPr lang="en-US" sz="1300"/>
              <a:t>Fiori Launchpad Configurations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09FBD-5A2A-469D-9041-EE13620C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39" y="2350311"/>
            <a:ext cx="6081287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334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Target Mapping</a:t>
            </a:r>
          </a:p>
          <a:p>
            <a:pPr lvl="1"/>
            <a:r>
              <a:rPr lang="en-US"/>
              <a:t>Application Type</a:t>
            </a:r>
          </a:p>
          <a:p>
            <a:pPr lvl="2"/>
            <a:r>
              <a:rPr lang="en-US"/>
              <a:t>SAP UI5 Application</a:t>
            </a:r>
          </a:p>
          <a:p>
            <a:pPr lvl="2"/>
            <a:r>
              <a:rPr lang="en-US"/>
              <a:t>Transaction Code</a:t>
            </a:r>
          </a:p>
          <a:p>
            <a:pPr lvl="2"/>
            <a:r>
              <a:rPr lang="en-US"/>
              <a:t>Web Dynpro</a:t>
            </a:r>
          </a:p>
          <a:p>
            <a:pPr lvl="2"/>
            <a:r>
              <a:rPr lang="en-US"/>
              <a:t>URL</a:t>
            </a:r>
          </a:p>
          <a:p>
            <a:pPr lvl="2"/>
            <a:endParaRPr lang="en-US"/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Configurations</a:t>
            </a:r>
            <a:br>
              <a:rPr lang="en-US"/>
            </a:br>
            <a:r>
              <a:rPr lang="en-US" sz="1300"/>
              <a:t>Fiori Launchpad Configurations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C0093-42B6-4631-9131-8032607C4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6"/>
          <a:stretch/>
        </p:blipFill>
        <p:spPr>
          <a:xfrm>
            <a:off x="4990568" y="1845580"/>
            <a:ext cx="6134632" cy="37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88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Configuration steps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Configurations</a:t>
            </a:r>
            <a:br>
              <a:rPr lang="en-US"/>
            </a:br>
            <a:r>
              <a:rPr lang="en-US" sz="1300"/>
              <a:t>Fiori Launchpad Configurations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1567D-D0CD-404A-BF16-07D2607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485" y="1822513"/>
            <a:ext cx="7125317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428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Semantic Object</a:t>
            </a:r>
          </a:p>
          <a:p>
            <a:pPr lvl="1"/>
            <a:r>
              <a:rPr lang="en-US"/>
              <a:t>Represents a business entity.</a:t>
            </a:r>
          </a:p>
          <a:p>
            <a:pPr lvl="2"/>
            <a:r>
              <a:rPr lang="en-US"/>
              <a:t>E.g.,</a:t>
            </a:r>
          </a:p>
          <a:p>
            <a:pPr lvl="3"/>
            <a:r>
              <a:rPr lang="en-US"/>
              <a:t>A customer</a:t>
            </a:r>
          </a:p>
          <a:p>
            <a:pPr lvl="3"/>
            <a:r>
              <a:rPr lang="en-US"/>
              <a:t>A sales order</a:t>
            </a:r>
          </a:p>
          <a:p>
            <a:pPr lvl="1"/>
            <a:r>
              <a:rPr lang="en-US"/>
              <a:t>T-Code</a:t>
            </a:r>
          </a:p>
          <a:p>
            <a:pPr lvl="2"/>
            <a:r>
              <a:rPr lang="en-US"/>
              <a:t>/UI2/SEMOBJ_SAP</a:t>
            </a:r>
          </a:p>
          <a:p>
            <a:pPr lvl="3"/>
            <a:r>
              <a:rPr lang="en-US"/>
              <a:t>A list of all semantic objects delivered by SAP. </a:t>
            </a:r>
          </a:p>
          <a:p>
            <a:pPr lvl="2"/>
            <a:r>
              <a:rPr lang="en-US" b="1"/>
              <a:t>/UI2/SEMOBJ</a:t>
            </a:r>
          </a:p>
          <a:p>
            <a:pPr lvl="3"/>
            <a:r>
              <a:rPr lang="en-US"/>
              <a:t>Define our own semantic objects.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Configurations</a:t>
            </a:r>
            <a:br>
              <a:rPr lang="en-US"/>
            </a:br>
            <a:r>
              <a:rPr lang="en-US" sz="1300"/>
              <a:t>Fiori Launchpad Configurations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12514-4795-4F93-9AA4-80F12346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313" y="4286180"/>
            <a:ext cx="739966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78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Tile Catalog</a:t>
            </a:r>
            <a:endParaRPr lang="en-US" sz="1800"/>
          </a:p>
          <a:p>
            <a:pPr lvl="1"/>
            <a:r>
              <a:rPr lang="en-US"/>
              <a:t>Run T-Code </a:t>
            </a:r>
            <a:r>
              <a:rPr lang="en-US" b="1"/>
              <a:t>/UI2/FLPD_CUST </a:t>
            </a:r>
            <a:r>
              <a:rPr lang="en-US"/>
              <a:t>in the Test Client (110)</a:t>
            </a:r>
          </a:p>
          <a:p>
            <a:pPr lvl="1"/>
            <a:r>
              <a:rPr lang="en-US"/>
              <a:t>Click </a:t>
            </a:r>
            <a:r>
              <a:rPr lang="en-US" i="1"/>
              <a:t>Settings icon</a:t>
            </a:r>
            <a:endParaRPr lang="en-US"/>
          </a:p>
          <a:p>
            <a:pPr lvl="2"/>
            <a:r>
              <a:rPr lang="en-US"/>
              <a:t>Uncheck </a:t>
            </a:r>
            <a:r>
              <a:rPr lang="en-US" i="1"/>
              <a:t>None (Local Object)</a:t>
            </a:r>
          </a:p>
          <a:p>
            <a:pPr lvl="2"/>
            <a:r>
              <a:rPr lang="en-US"/>
              <a:t>Choose </a:t>
            </a:r>
            <a:r>
              <a:rPr lang="en-US" i="1"/>
              <a:t>Customizing Transport Request</a:t>
            </a:r>
          </a:p>
          <a:p>
            <a:pPr lvl="2"/>
            <a:r>
              <a:rPr lang="en-US"/>
              <a:t>Click </a:t>
            </a:r>
            <a:r>
              <a:rPr lang="en-US" i="1"/>
              <a:t>OK</a:t>
            </a:r>
          </a:p>
          <a:p>
            <a:pPr lvl="1"/>
            <a:r>
              <a:rPr lang="en-US"/>
              <a:t>Click </a:t>
            </a:r>
            <a:r>
              <a:rPr lang="en-US" i="1"/>
              <a:t>Catalogs &gt; Create Catalog icon</a:t>
            </a:r>
          </a:p>
          <a:p>
            <a:pPr lvl="2"/>
            <a:r>
              <a:rPr lang="en-US"/>
              <a:t>Enter</a:t>
            </a:r>
          </a:p>
          <a:p>
            <a:pPr lvl="3"/>
            <a:r>
              <a:rPr lang="en-US"/>
              <a:t>Title:	Train-</a:t>
            </a:r>
            <a:r>
              <a:rPr lang="en-US" b="1"/>
              <a:t>XX</a:t>
            </a:r>
            <a:r>
              <a:rPr lang="en-US"/>
              <a:t> CDS</a:t>
            </a:r>
          </a:p>
          <a:p>
            <a:pPr lvl="3"/>
            <a:r>
              <a:rPr lang="en-US"/>
              <a:t>ID: 	ZF_TRAIN</a:t>
            </a:r>
            <a:r>
              <a:rPr lang="en-US" b="1"/>
              <a:t>XX</a:t>
            </a:r>
            <a:r>
              <a:rPr lang="en-US"/>
              <a:t>_CDS</a:t>
            </a:r>
          </a:p>
          <a:p>
            <a:pPr lvl="2"/>
            <a:r>
              <a:rPr lang="en-US"/>
              <a:t>Click </a:t>
            </a:r>
            <a:r>
              <a:rPr lang="en-US" i="1"/>
              <a:t>Save</a:t>
            </a:r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23 – Tile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2BA464-1DDF-4FAC-91E2-8A2307E2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24" y="2482467"/>
            <a:ext cx="5239966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40" y="1215342"/>
            <a:ext cx="10515600" cy="4961621"/>
          </a:xfrm>
        </p:spPr>
        <p:txBody>
          <a:bodyPr/>
          <a:lstStyle/>
          <a:p>
            <a:r>
              <a:rPr lang="en-US"/>
              <a:t>Exercise 15 – ALV IDA</a:t>
            </a:r>
            <a:endParaRPr lang="en-US" sz="1800"/>
          </a:p>
          <a:p>
            <a:pPr lvl="1"/>
            <a:r>
              <a:rPr lang="en-US" sz="1400"/>
              <a:t>Create program ‘ZTRAIN</a:t>
            </a:r>
            <a:r>
              <a:rPr lang="en-US" sz="1400" b="1"/>
              <a:t>XX</a:t>
            </a:r>
            <a:r>
              <a:rPr lang="en-US" sz="1400"/>
              <a:t>_CDS_04’.</a:t>
            </a:r>
          </a:p>
          <a:p>
            <a:pPr lvl="1"/>
            <a:r>
              <a:rPr lang="en-US" sz="1400"/>
              <a:t>Selection-screen</a:t>
            </a:r>
          </a:p>
          <a:p>
            <a:pPr lvl="2"/>
            <a:r>
              <a:rPr lang="en-US" sz="1400"/>
              <a:t>P_BUKRS	type 	BUKRS		default ‘0001’</a:t>
            </a:r>
          </a:p>
          <a:p>
            <a:pPr lvl="2"/>
            <a:r>
              <a:rPr lang="en-US" sz="1400"/>
              <a:t>P_KEY_DAT	type 	DATUM		default ‘20210331’</a:t>
            </a:r>
          </a:p>
          <a:p>
            <a:pPr lvl="2"/>
            <a:r>
              <a:rPr lang="en-US" sz="1400"/>
              <a:t>P_DAYS_1 	type 	INT1		default 45</a:t>
            </a:r>
          </a:p>
          <a:p>
            <a:pPr lvl="2"/>
            <a:r>
              <a:rPr lang="en-US" sz="1400"/>
              <a:t>P_KOART	type 	KOART		default ‘D’</a:t>
            </a:r>
          </a:p>
          <a:p>
            <a:pPr lvl="2"/>
            <a:r>
              <a:rPr lang="en-US" sz="1400"/>
              <a:t>S_PARTNR	for 	BUT000-PARTNER</a:t>
            </a:r>
          </a:p>
          <a:p>
            <a:pPr lvl="1"/>
            <a:r>
              <a:rPr lang="en-US" sz="1400"/>
              <a:t>Consume</a:t>
            </a:r>
          </a:p>
          <a:p>
            <a:pPr lvl="2"/>
            <a:r>
              <a:rPr lang="en-US" sz="1400"/>
              <a:t>Z</a:t>
            </a:r>
            <a:r>
              <a:rPr lang="en-US" sz="1400" b="1"/>
              <a:t>C</a:t>
            </a:r>
            <a:r>
              <a:rPr lang="en-US" sz="1400"/>
              <a:t>_TRAIN</a:t>
            </a:r>
            <a:r>
              <a:rPr lang="en-US" sz="1400" b="1"/>
              <a:t>XX</a:t>
            </a:r>
            <a:r>
              <a:rPr lang="en-US" sz="1400"/>
              <a:t>_ADVANCED_03</a:t>
            </a:r>
          </a:p>
          <a:p>
            <a:pPr lvl="1"/>
            <a:r>
              <a:rPr lang="en-US" sz="1400"/>
              <a:t>Display</a:t>
            </a:r>
          </a:p>
          <a:p>
            <a:pPr lvl="2"/>
            <a:r>
              <a:rPr lang="en-US" sz="1400"/>
              <a:t>Use CL_SALV_GUI_TABLE_IDA=&gt;CREATE_FOR_CDS_VIEW</a:t>
            </a:r>
          </a:p>
          <a:p>
            <a:pPr lvl="1"/>
            <a:r>
              <a:rPr lang="en-US" sz="1400"/>
              <a:t>Group</a:t>
            </a:r>
          </a:p>
          <a:p>
            <a:pPr lvl="2"/>
            <a:r>
              <a:rPr lang="en-US" sz="1400"/>
              <a:t>RBUKRS</a:t>
            </a:r>
          </a:p>
          <a:p>
            <a:pPr lvl="1"/>
            <a:r>
              <a:rPr lang="en-US" sz="1400"/>
              <a:t>Aggregations</a:t>
            </a:r>
          </a:p>
          <a:p>
            <a:pPr lvl="2"/>
            <a:r>
              <a:rPr lang="en-US" sz="1400"/>
              <a:t>HSL		SUM</a:t>
            </a:r>
          </a:p>
          <a:p>
            <a:pPr lvl="2"/>
            <a:r>
              <a:rPr lang="en-US" sz="1400"/>
              <a:t>OVERDUE	SUM</a:t>
            </a:r>
          </a:p>
          <a:p>
            <a:pPr lvl="2"/>
            <a:r>
              <a:rPr lang="en-US" sz="1400"/>
              <a:t>CURRENTDUE	SUM</a:t>
            </a:r>
          </a:p>
          <a:p>
            <a:pPr marL="914400" lvl="2" indent="0">
              <a:buNone/>
            </a:pPr>
            <a:r>
              <a:rPr lang="en-US" sz="1400"/>
              <a:t>		</a:t>
            </a:r>
          </a:p>
          <a:p>
            <a:pPr lvl="1"/>
            <a:endParaRPr lang="en-US" sz="140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8" y="-10159"/>
            <a:ext cx="10567492" cy="774700"/>
          </a:xfrm>
        </p:spPr>
        <p:txBody>
          <a:bodyPr>
            <a:normAutofit/>
          </a:bodyPr>
          <a:lstStyle/>
          <a:p>
            <a:r>
              <a:rPr lang="en-US"/>
              <a:t>Exercise 15 – ALV IDA</a:t>
            </a:r>
            <a:br>
              <a:rPr lang="en-US"/>
            </a:br>
            <a:r>
              <a:rPr lang="en-US" sz="1300"/>
              <a:t>Consumption of ABAP CDS Views (part 1)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F8E7B-0874-46E2-840B-E6AAA603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479" y="2634437"/>
            <a:ext cx="4072481" cy="118272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A76B18F-F32D-4C7D-B7EB-81BF3923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830" y="4399281"/>
            <a:ext cx="3987130" cy="185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0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Tile</a:t>
            </a:r>
          </a:p>
          <a:p>
            <a:pPr lvl="1"/>
            <a:r>
              <a:rPr lang="en-US"/>
              <a:t>Click </a:t>
            </a:r>
            <a:r>
              <a:rPr lang="en-US" i="1"/>
              <a:t>Add Tile</a:t>
            </a:r>
            <a:r>
              <a:rPr lang="en-US"/>
              <a:t> icon</a:t>
            </a:r>
          </a:p>
          <a:p>
            <a:pPr lvl="1"/>
            <a:r>
              <a:rPr lang="en-US"/>
              <a:t>Click</a:t>
            </a:r>
            <a:r>
              <a:rPr lang="en-US" i="1"/>
              <a:t> App Launcher – Static</a:t>
            </a:r>
          </a:p>
          <a:p>
            <a:pPr lvl="1"/>
            <a:r>
              <a:rPr lang="pt-BR"/>
              <a:t>Enter</a:t>
            </a:r>
          </a:p>
          <a:p>
            <a:pPr lvl="2"/>
            <a:r>
              <a:rPr lang="pt-BR"/>
              <a:t>General</a:t>
            </a:r>
          </a:p>
          <a:p>
            <a:pPr lvl="3"/>
            <a:r>
              <a:rPr lang="pt-BR"/>
              <a:t>Title:		Train CDS </a:t>
            </a:r>
            <a:r>
              <a:rPr lang="pt-BR" b="1"/>
              <a:t>XX</a:t>
            </a:r>
            <a:r>
              <a:rPr lang="pt-BR"/>
              <a:t> – ALV IDA</a:t>
            </a:r>
          </a:p>
          <a:p>
            <a:pPr lvl="3"/>
            <a:r>
              <a:rPr lang="pt-BR"/>
              <a:t>Subtitle:		ALV IDA</a:t>
            </a:r>
          </a:p>
          <a:p>
            <a:pPr lvl="2"/>
            <a:r>
              <a:rPr lang="pt-BR"/>
              <a:t>Navigation</a:t>
            </a:r>
          </a:p>
          <a:p>
            <a:pPr lvl="3"/>
            <a:r>
              <a:rPr lang="pt-BR"/>
              <a:t>Semantic Object:	ZTRAIN_ABAP_CDS</a:t>
            </a:r>
          </a:p>
          <a:p>
            <a:pPr lvl="3"/>
            <a:r>
              <a:rPr lang="pt-BR"/>
              <a:t>Action:		ALVIDA</a:t>
            </a:r>
            <a:r>
              <a:rPr lang="pt-BR" b="1"/>
              <a:t>XX</a:t>
            </a:r>
          </a:p>
          <a:p>
            <a:pPr lvl="1"/>
            <a:r>
              <a:rPr lang="pt-BR"/>
              <a:t>Click </a:t>
            </a:r>
            <a:r>
              <a:rPr lang="pt-BR" i="1"/>
              <a:t>Save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23 – Tile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3" name="Picture 2" descr="Add tile">
            <a:extLst>
              <a:ext uri="{FF2B5EF4-FFF2-40B4-BE49-F238E27FC236}">
                <a16:creationId xmlns:a16="http://schemas.microsoft.com/office/drawing/2014/main" id="{E48A57FC-E5B0-4724-AD94-264FF18B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987" y="1214023"/>
            <a:ext cx="1074513" cy="1019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A3D2E-E465-4AA4-B915-A3A2C825F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987" y="2716462"/>
            <a:ext cx="3840813" cy="131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6A605-D681-4247-8818-2A2F54067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930" y="4511535"/>
            <a:ext cx="8774428" cy="150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953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Target Mapping</a:t>
            </a:r>
          </a:p>
          <a:p>
            <a:pPr lvl="1"/>
            <a:r>
              <a:rPr lang="en-US"/>
              <a:t>Click </a:t>
            </a:r>
            <a:r>
              <a:rPr lang="en-US" i="1"/>
              <a:t>Target Mapping</a:t>
            </a:r>
            <a:r>
              <a:rPr lang="en-US"/>
              <a:t> icon</a:t>
            </a:r>
          </a:p>
          <a:p>
            <a:pPr lvl="1"/>
            <a:r>
              <a:rPr lang="en-US"/>
              <a:t>Click</a:t>
            </a:r>
            <a:r>
              <a:rPr lang="en-US" i="1"/>
              <a:t> Create Target Mapping</a:t>
            </a:r>
          </a:p>
          <a:p>
            <a:pPr lvl="1"/>
            <a:r>
              <a:rPr lang="pt-BR"/>
              <a:t>Enter</a:t>
            </a:r>
          </a:p>
          <a:p>
            <a:pPr lvl="2"/>
            <a:r>
              <a:rPr lang="pt-BR"/>
              <a:t>Intent</a:t>
            </a:r>
          </a:p>
          <a:p>
            <a:pPr lvl="3"/>
            <a:r>
              <a:rPr lang="pt-BR"/>
              <a:t>Semantic Object:	ZTRAIN_ABAP_CDS</a:t>
            </a:r>
          </a:p>
          <a:p>
            <a:pPr lvl="3"/>
            <a:r>
              <a:rPr lang="pt-BR"/>
              <a:t>Action:		ALVIDA</a:t>
            </a:r>
            <a:r>
              <a:rPr lang="pt-BR" b="1"/>
              <a:t>XX</a:t>
            </a:r>
          </a:p>
          <a:p>
            <a:pPr lvl="2"/>
            <a:r>
              <a:rPr lang="pt-BR"/>
              <a:t>Target</a:t>
            </a:r>
          </a:p>
          <a:p>
            <a:pPr lvl="3"/>
            <a:r>
              <a:rPr lang="pt-BR"/>
              <a:t>Application Type:	Transaction</a:t>
            </a:r>
          </a:p>
          <a:p>
            <a:pPr lvl="3"/>
            <a:r>
              <a:rPr lang="pt-BR"/>
              <a:t>Title:		Train CDS </a:t>
            </a:r>
            <a:r>
              <a:rPr lang="pt-BR" b="1"/>
              <a:t>XX</a:t>
            </a:r>
            <a:r>
              <a:rPr lang="pt-BR"/>
              <a:t> – ALV IDA</a:t>
            </a:r>
          </a:p>
          <a:p>
            <a:pPr lvl="3"/>
            <a:r>
              <a:rPr lang="pt-BR"/>
              <a:t>Transaction:		ZTRAIN00_CDS_04</a:t>
            </a:r>
          </a:p>
          <a:p>
            <a:pPr lvl="3"/>
            <a:r>
              <a:rPr lang="pt-BR"/>
              <a:t>System Alias:	S4FIN</a:t>
            </a:r>
          </a:p>
          <a:p>
            <a:pPr lvl="1"/>
            <a:r>
              <a:rPr lang="pt-BR"/>
              <a:t>Click </a:t>
            </a:r>
            <a:r>
              <a:rPr lang="pt-BR" i="1"/>
              <a:t>Save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23 – Tile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05BA2-A74C-4D91-AC4B-DA231852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560" y="1215342"/>
            <a:ext cx="5061643" cy="1271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E5FEB-7943-45C4-8361-282524628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84" y="4933271"/>
            <a:ext cx="8660119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63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Tile to Group</a:t>
            </a:r>
          </a:p>
          <a:p>
            <a:pPr lvl="1"/>
            <a:r>
              <a:rPr lang="en-US"/>
              <a:t>Click </a:t>
            </a:r>
            <a:r>
              <a:rPr lang="en-US" i="1"/>
              <a:t>Groups </a:t>
            </a:r>
            <a:r>
              <a:rPr lang="en-US"/>
              <a:t>tab</a:t>
            </a:r>
          </a:p>
          <a:p>
            <a:pPr lvl="1"/>
            <a:r>
              <a:rPr lang="en-US"/>
              <a:t>Enter Z</a:t>
            </a:r>
            <a:r>
              <a:rPr lang="en-US" b="1"/>
              <a:t>G</a:t>
            </a:r>
            <a:r>
              <a:rPr lang="en-US"/>
              <a:t>_</a:t>
            </a:r>
            <a:r>
              <a:rPr lang="en-US" i="1"/>
              <a:t>TRAIN</a:t>
            </a:r>
            <a:r>
              <a:rPr lang="en-US" b="1" i="1"/>
              <a:t>XX</a:t>
            </a:r>
            <a:r>
              <a:rPr lang="en-US" i="1"/>
              <a:t>_CDS</a:t>
            </a:r>
          </a:p>
          <a:p>
            <a:pPr lvl="1"/>
            <a:r>
              <a:rPr lang="en-US"/>
              <a:t>Click </a:t>
            </a:r>
            <a:r>
              <a:rPr lang="en-US" i="1"/>
              <a:t>Add Tile </a:t>
            </a:r>
            <a:r>
              <a:rPr lang="en-US"/>
              <a:t>icon</a:t>
            </a:r>
          </a:p>
          <a:p>
            <a:pPr lvl="1"/>
            <a:r>
              <a:rPr lang="en-US"/>
              <a:t>Click </a:t>
            </a:r>
            <a:r>
              <a:rPr lang="en-US" i="1"/>
              <a:t>Search Help</a:t>
            </a:r>
          </a:p>
          <a:p>
            <a:pPr lvl="2"/>
            <a:r>
              <a:rPr lang="en-US"/>
              <a:t>Enter </a:t>
            </a:r>
            <a:r>
              <a:rPr lang="pt-BR" i="1">
                <a:effectLst/>
              </a:rPr>
              <a:t>Z</a:t>
            </a:r>
            <a:r>
              <a:rPr lang="pt-BR" b="1" i="1">
                <a:effectLst/>
              </a:rPr>
              <a:t>F</a:t>
            </a:r>
            <a:r>
              <a:rPr lang="pt-BR" i="1">
                <a:effectLst/>
              </a:rPr>
              <a:t>_TRAIN</a:t>
            </a:r>
            <a:r>
              <a:rPr lang="pt-BR" b="1" i="1">
                <a:effectLst/>
              </a:rPr>
              <a:t>XX</a:t>
            </a:r>
            <a:r>
              <a:rPr lang="pt-BR" i="1">
                <a:effectLst/>
              </a:rPr>
              <a:t>_CDS</a:t>
            </a:r>
            <a:endParaRPr lang="pt-BR">
              <a:effectLst/>
            </a:endParaRPr>
          </a:p>
          <a:p>
            <a:pPr lvl="2"/>
            <a:r>
              <a:rPr lang="pt-BR"/>
              <a:t>Select the item </a:t>
            </a:r>
            <a:r>
              <a:rPr lang="pt-BR" i="1"/>
              <a:t>Train-</a:t>
            </a:r>
            <a:r>
              <a:rPr lang="pt-BR" b="1" i="1"/>
              <a:t>XX</a:t>
            </a:r>
            <a:r>
              <a:rPr lang="pt-BR" i="1"/>
              <a:t> CDS</a:t>
            </a:r>
          </a:p>
          <a:p>
            <a:pPr lvl="1"/>
            <a:r>
              <a:rPr lang="pt-BR"/>
              <a:t>Add </a:t>
            </a:r>
            <a:r>
              <a:rPr lang="pt-BR" i="1"/>
              <a:t>Train CDS </a:t>
            </a:r>
            <a:r>
              <a:rPr lang="pt-BR" b="1" i="1"/>
              <a:t>XX </a:t>
            </a:r>
            <a:r>
              <a:rPr lang="pt-BR" i="1"/>
              <a:t>-</a:t>
            </a:r>
            <a:r>
              <a:rPr lang="pt-BR" b="1" i="1"/>
              <a:t> </a:t>
            </a:r>
            <a:r>
              <a:rPr lang="pt-BR" i="1"/>
              <a:t>ALV IDA apps</a:t>
            </a:r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23 – Tile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F65E9-0F40-4B63-8637-6AEA8BEE9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4" y="1760075"/>
            <a:ext cx="5198815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764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Preview</a:t>
            </a:r>
          </a:p>
          <a:p>
            <a:pPr lvl="1"/>
            <a:r>
              <a:rPr lang="en-US"/>
              <a:t>Run T-Code </a:t>
            </a:r>
            <a:r>
              <a:rPr lang="en-US" b="1"/>
              <a:t>/UI2/FLP </a:t>
            </a:r>
            <a:r>
              <a:rPr lang="en-US"/>
              <a:t>or refresh the opening launchpad</a:t>
            </a:r>
          </a:p>
          <a:p>
            <a:pPr lvl="1"/>
            <a:r>
              <a:rPr lang="en-US"/>
              <a:t>Click </a:t>
            </a:r>
            <a:r>
              <a:rPr lang="en-US" i="1"/>
              <a:t>Train CDS </a:t>
            </a:r>
            <a:r>
              <a:rPr lang="en-US" b="1" i="1"/>
              <a:t>XX </a:t>
            </a:r>
            <a:r>
              <a:rPr lang="en-US" i="1"/>
              <a:t>– ALV IDA</a:t>
            </a:r>
            <a:r>
              <a:rPr lang="en-US"/>
              <a:t> 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23 – Tile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DEAAF-AB56-43EB-BEB7-F11BE8656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15" y="2387551"/>
            <a:ext cx="3772227" cy="3200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1ED64-959D-4D49-9F47-A1CDBE94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857" y="2387551"/>
            <a:ext cx="5514310" cy="1742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9EFDCA-F084-4C30-963B-4B150B55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857" y="4357149"/>
            <a:ext cx="4846740" cy="18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966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Tile</a:t>
            </a:r>
          </a:p>
          <a:p>
            <a:pPr lvl="1"/>
            <a:r>
              <a:rPr lang="en-US"/>
              <a:t>Run T-Code </a:t>
            </a:r>
            <a:r>
              <a:rPr lang="en-US" b="1"/>
              <a:t>/UI2/FLPD_CUST </a:t>
            </a:r>
            <a:r>
              <a:rPr lang="en-US"/>
              <a:t>in the Test Client (110)</a:t>
            </a:r>
          </a:p>
          <a:p>
            <a:pPr lvl="1"/>
            <a:r>
              <a:rPr lang="en-US"/>
              <a:t>Click </a:t>
            </a:r>
            <a:r>
              <a:rPr lang="en-US" i="1"/>
              <a:t>Add Tile</a:t>
            </a:r>
            <a:r>
              <a:rPr lang="en-US"/>
              <a:t> icon</a:t>
            </a:r>
          </a:p>
          <a:p>
            <a:pPr lvl="1"/>
            <a:r>
              <a:rPr lang="en-US"/>
              <a:t>Click</a:t>
            </a:r>
            <a:r>
              <a:rPr lang="en-US" i="1"/>
              <a:t> App Launcher – Static</a:t>
            </a:r>
          </a:p>
          <a:p>
            <a:pPr lvl="1"/>
            <a:r>
              <a:rPr lang="pt-BR"/>
              <a:t>Enter</a:t>
            </a:r>
          </a:p>
          <a:p>
            <a:pPr lvl="2"/>
            <a:r>
              <a:rPr lang="pt-BR"/>
              <a:t>General</a:t>
            </a:r>
          </a:p>
          <a:p>
            <a:pPr lvl="3"/>
            <a:r>
              <a:rPr lang="pt-BR"/>
              <a:t>Title:		Train CDS </a:t>
            </a:r>
            <a:r>
              <a:rPr lang="pt-BR" b="1"/>
              <a:t>XX</a:t>
            </a:r>
            <a:r>
              <a:rPr lang="pt-BR"/>
              <a:t> – Query</a:t>
            </a:r>
          </a:p>
          <a:p>
            <a:pPr lvl="3"/>
            <a:r>
              <a:rPr lang="pt-BR"/>
              <a:t>Subtitle:		Design Studio</a:t>
            </a:r>
          </a:p>
          <a:p>
            <a:pPr lvl="2"/>
            <a:r>
              <a:rPr lang="pt-BR"/>
              <a:t>Navigation</a:t>
            </a:r>
          </a:p>
          <a:p>
            <a:pPr lvl="3"/>
            <a:r>
              <a:rPr lang="pt-BR"/>
              <a:t>Semantic Object:	ZTRAIN_ABAP_CDS</a:t>
            </a:r>
          </a:p>
          <a:p>
            <a:pPr lvl="3"/>
            <a:r>
              <a:rPr lang="pt-BR"/>
              <a:t>Action:		Query</a:t>
            </a:r>
            <a:r>
              <a:rPr lang="pt-BR" b="1"/>
              <a:t>XX</a:t>
            </a:r>
          </a:p>
          <a:p>
            <a:pPr lvl="1"/>
            <a:r>
              <a:rPr lang="pt-BR"/>
              <a:t>Click </a:t>
            </a:r>
            <a:r>
              <a:rPr lang="pt-BR" i="1"/>
              <a:t>Save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23 – Tile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687CE-57BD-45FF-A0FB-AFC9B30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30" y="4689129"/>
            <a:ext cx="8774428" cy="15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74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Target Mapping</a:t>
            </a:r>
          </a:p>
          <a:p>
            <a:pPr lvl="1"/>
            <a:r>
              <a:rPr lang="en-US" sz="1400"/>
              <a:t>Click </a:t>
            </a:r>
            <a:r>
              <a:rPr lang="en-US" sz="1400" i="1"/>
              <a:t>Target Mapping</a:t>
            </a:r>
            <a:r>
              <a:rPr lang="en-US" sz="1400"/>
              <a:t> icon</a:t>
            </a:r>
          </a:p>
          <a:p>
            <a:pPr lvl="1"/>
            <a:r>
              <a:rPr lang="en-US" sz="1400"/>
              <a:t>Click</a:t>
            </a:r>
            <a:r>
              <a:rPr lang="en-US" sz="1400" i="1"/>
              <a:t> Create Target Mapping</a:t>
            </a:r>
          </a:p>
          <a:p>
            <a:pPr lvl="1"/>
            <a:r>
              <a:rPr lang="pt-BR" sz="1400"/>
              <a:t>Enter</a:t>
            </a:r>
          </a:p>
          <a:p>
            <a:pPr lvl="2"/>
            <a:r>
              <a:rPr lang="pt-BR" sz="1400"/>
              <a:t>Intent</a:t>
            </a:r>
          </a:p>
          <a:p>
            <a:pPr lvl="3"/>
            <a:r>
              <a:rPr lang="pt-BR" sz="1200"/>
              <a:t>Semantic Object:	ZTRAIN_ABAP_CDS</a:t>
            </a:r>
          </a:p>
          <a:p>
            <a:pPr lvl="3"/>
            <a:r>
              <a:rPr lang="pt-BR" sz="1200"/>
              <a:t>Action:		Query</a:t>
            </a:r>
            <a:r>
              <a:rPr lang="pt-BR" sz="1200" b="1"/>
              <a:t>XX</a:t>
            </a:r>
          </a:p>
          <a:p>
            <a:pPr lvl="2"/>
            <a:r>
              <a:rPr lang="pt-BR" sz="1400"/>
              <a:t>Target</a:t>
            </a:r>
          </a:p>
          <a:p>
            <a:pPr lvl="3"/>
            <a:r>
              <a:rPr lang="pt-BR" sz="1200"/>
              <a:t>Application Type:	SAPUI5 Fiori App</a:t>
            </a:r>
          </a:p>
          <a:p>
            <a:pPr lvl="3"/>
            <a:r>
              <a:rPr lang="pt-BR" sz="1200"/>
              <a:t>Title:		Train CDS </a:t>
            </a:r>
            <a:r>
              <a:rPr lang="pt-BR" sz="1200" b="1"/>
              <a:t>XX</a:t>
            </a:r>
            <a:r>
              <a:rPr lang="pt-BR" sz="1200"/>
              <a:t> – Query</a:t>
            </a:r>
          </a:p>
          <a:p>
            <a:pPr lvl="3"/>
            <a:r>
              <a:rPr lang="pt-BR" sz="1200"/>
              <a:t>URL:		/sap/bc/ui5_ui5/sap/FIN_DS_ANALYZE</a:t>
            </a:r>
          </a:p>
          <a:p>
            <a:pPr lvl="3"/>
            <a:r>
              <a:rPr lang="pt-BR" sz="1200"/>
              <a:t>ID:		fin.acc.query.analyze</a:t>
            </a:r>
          </a:p>
          <a:p>
            <a:pPr lvl="2"/>
            <a:r>
              <a:rPr lang="pt-BR" sz="1400"/>
              <a:t>General</a:t>
            </a:r>
          </a:p>
          <a:p>
            <a:pPr lvl="3"/>
            <a:r>
              <a:rPr lang="pt-BR" sz="1200"/>
              <a:t>Device Type:		Desktop</a:t>
            </a:r>
          </a:p>
          <a:p>
            <a:pPr lvl="3"/>
            <a:r>
              <a:rPr lang="pt-BR" sz="1200"/>
              <a:t>Parameters:</a:t>
            </a:r>
          </a:p>
          <a:p>
            <a:pPr lvl="3"/>
            <a:endParaRPr lang="pt-BR" sz="1200"/>
          </a:p>
          <a:p>
            <a:pPr lvl="3"/>
            <a:endParaRPr lang="pt-BR" sz="1200"/>
          </a:p>
          <a:p>
            <a:pPr lvl="3"/>
            <a:endParaRPr lang="pt-BR" sz="1200"/>
          </a:p>
          <a:p>
            <a:pPr lvl="1"/>
            <a:r>
              <a:rPr lang="pt-BR" sz="1400"/>
              <a:t>Click </a:t>
            </a:r>
            <a:r>
              <a:rPr lang="pt-BR" sz="1400" i="1"/>
              <a:t>Save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23 – Tile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170E3C3-807B-42A8-80C3-2EA6FF409F99}"/>
              </a:ext>
            </a:extLst>
          </p:cNvPr>
          <p:cNvGraphicFramePr>
            <a:graphicFrameLocks noGrp="1"/>
          </p:cNvGraphicFramePr>
          <p:nvPr/>
        </p:nvGraphicFramePr>
        <p:xfrm>
          <a:off x="4591100" y="4653268"/>
          <a:ext cx="316048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773">
                  <a:extLst>
                    <a:ext uri="{9D8B030D-6E8A-4147-A177-3AD203B41FA5}">
                      <a16:colId xmlns:a16="http://schemas.microsoft.com/office/drawing/2014/main" val="2369235530"/>
                    </a:ext>
                  </a:extLst>
                </a:gridCol>
                <a:gridCol w="2122714">
                  <a:extLst>
                    <a:ext uri="{9D8B030D-6E8A-4147-A177-3AD203B41FA5}">
                      <a16:colId xmlns:a16="http://schemas.microsoft.com/office/drawing/2014/main" val="1711707168"/>
                    </a:ext>
                  </a:extLst>
                </a:gridCol>
              </a:tblGrid>
              <a:tr h="212397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Default Value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10591141"/>
                  </a:ext>
                </a:extLst>
              </a:tr>
              <a:tr h="212397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XQUERY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2C</a:t>
                      </a:r>
                      <a:r>
                        <a:rPr lang="en-US" sz="1200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ZCTRAIN00ADVAN03</a:t>
                      </a:r>
                      <a:endParaRPr lang="en-US" sz="1200">
                        <a:solidFill>
                          <a:schemeClr val="accen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5544973"/>
                  </a:ext>
                </a:extLst>
              </a:tr>
              <a:tr h="212397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XSYSTEM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S4FIN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378293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9886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Tile to Group</a:t>
            </a:r>
          </a:p>
          <a:p>
            <a:pPr lvl="1"/>
            <a:r>
              <a:rPr lang="en-US"/>
              <a:t>Click </a:t>
            </a:r>
            <a:r>
              <a:rPr lang="en-US" i="1"/>
              <a:t>Groups </a:t>
            </a:r>
            <a:r>
              <a:rPr lang="en-US"/>
              <a:t>tab</a:t>
            </a:r>
          </a:p>
          <a:p>
            <a:pPr lvl="1"/>
            <a:r>
              <a:rPr lang="en-US"/>
              <a:t>Enter Z</a:t>
            </a:r>
            <a:r>
              <a:rPr lang="en-US" b="1"/>
              <a:t>G</a:t>
            </a:r>
            <a:r>
              <a:rPr lang="en-US"/>
              <a:t>_</a:t>
            </a:r>
            <a:r>
              <a:rPr lang="en-US" i="1"/>
              <a:t>TRAIN</a:t>
            </a:r>
            <a:r>
              <a:rPr lang="en-US" b="1" i="1"/>
              <a:t>XX</a:t>
            </a:r>
            <a:r>
              <a:rPr lang="en-US" i="1"/>
              <a:t>_CDS</a:t>
            </a:r>
          </a:p>
          <a:p>
            <a:pPr lvl="1"/>
            <a:r>
              <a:rPr lang="en-US"/>
              <a:t>Click </a:t>
            </a:r>
            <a:r>
              <a:rPr lang="en-US" i="1"/>
              <a:t>Add Tile </a:t>
            </a:r>
            <a:r>
              <a:rPr lang="en-US"/>
              <a:t>icon</a:t>
            </a:r>
          </a:p>
          <a:p>
            <a:pPr lvl="1"/>
            <a:r>
              <a:rPr lang="en-US"/>
              <a:t>Click </a:t>
            </a:r>
            <a:r>
              <a:rPr lang="en-US" i="1"/>
              <a:t>Search Help</a:t>
            </a:r>
          </a:p>
          <a:p>
            <a:pPr lvl="2"/>
            <a:r>
              <a:rPr lang="en-US"/>
              <a:t>Enter </a:t>
            </a:r>
            <a:r>
              <a:rPr lang="pt-BR" i="1">
                <a:effectLst/>
              </a:rPr>
              <a:t>Z</a:t>
            </a:r>
            <a:r>
              <a:rPr lang="pt-BR" b="1" i="1">
                <a:effectLst/>
              </a:rPr>
              <a:t>F</a:t>
            </a:r>
            <a:r>
              <a:rPr lang="pt-BR" i="1">
                <a:effectLst/>
              </a:rPr>
              <a:t>_TRAIN</a:t>
            </a:r>
            <a:r>
              <a:rPr lang="pt-BR" b="1" i="1">
                <a:effectLst/>
              </a:rPr>
              <a:t>XX</a:t>
            </a:r>
            <a:r>
              <a:rPr lang="pt-BR" i="1">
                <a:effectLst/>
              </a:rPr>
              <a:t>_CDS</a:t>
            </a:r>
            <a:endParaRPr lang="pt-BR">
              <a:effectLst/>
            </a:endParaRPr>
          </a:p>
          <a:p>
            <a:pPr lvl="2"/>
            <a:r>
              <a:rPr lang="pt-BR"/>
              <a:t>Select the item </a:t>
            </a:r>
            <a:r>
              <a:rPr lang="pt-BR" i="1"/>
              <a:t>Train-</a:t>
            </a:r>
            <a:r>
              <a:rPr lang="pt-BR" b="1" i="1"/>
              <a:t>XX</a:t>
            </a:r>
            <a:r>
              <a:rPr lang="pt-BR" i="1"/>
              <a:t> CDS </a:t>
            </a:r>
          </a:p>
          <a:p>
            <a:pPr lvl="1"/>
            <a:r>
              <a:rPr lang="pt-BR"/>
              <a:t>Add </a:t>
            </a:r>
            <a:r>
              <a:rPr lang="pt-BR" i="1"/>
              <a:t>Train CDS </a:t>
            </a:r>
            <a:r>
              <a:rPr lang="pt-BR" b="1" i="1"/>
              <a:t>XX</a:t>
            </a:r>
            <a:r>
              <a:rPr lang="pt-BR" i="1"/>
              <a:t> - Query apps</a:t>
            </a:r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23 – Tile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50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Preview</a:t>
            </a:r>
          </a:p>
          <a:p>
            <a:pPr lvl="1"/>
            <a:r>
              <a:rPr lang="en-US"/>
              <a:t>Run T-Code </a:t>
            </a:r>
            <a:r>
              <a:rPr lang="en-US" b="1"/>
              <a:t>/UI2/FLP </a:t>
            </a:r>
            <a:r>
              <a:rPr lang="en-US"/>
              <a:t>or refresh the opening launchpad</a:t>
            </a:r>
          </a:p>
          <a:p>
            <a:pPr lvl="1"/>
            <a:r>
              <a:rPr lang="en-US"/>
              <a:t>Click </a:t>
            </a:r>
            <a:r>
              <a:rPr lang="en-US" i="1"/>
              <a:t>Train CDS </a:t>
            </a:r>
            <a:r>
              <a:rPr lang="en-US" b="1" i="1"/>
              <a:t>XX </a:t>
            </a:r>
            <a:r>
              <a:rPr lang="en-US" i="1"/>
              <a:t>– ALV IDA</a:t>
            </a:r>
            <a:r>
              <a:rPr lang="en-US"/>
              <a:t> 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23 – Tile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DEAAF-AB56-43EB-BEB7-F11BE8656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15" y="2387551"/>
            <a:ext cx="3772227" cy="3200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1ED64-959D-4D49-9F47-A1CDBE94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857" y="2387551"/>
            <a:ext cx="5514310" cy="1742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9EFDCA-F084-4C30-963B-4B150B55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857" y="4357149"/>
            <a:ext cx="4846740" cy="18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8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Preview</a:t>
            </a:r>
          </a:p>
          <a:p>
            <a:pPr lvl="1"/>
            <a:r>
              <a:rPr lang="en-US"/>
              <a:t>Run T-Code </a:t>
            </a:r>
            <a:r>
              <a:rPr lang="en-US" b="1"/>
              <a:t>/UI2/FLP </a:t>
            </a:r>
            <a:r>
              <a:rPr lang="en-US"/>
              <a:t>or refresh the opening launchpad</a:t>
            </a:r>
          </a:p>
          <a:p>
            <a:pPr lvl="1"/>
            <a:r>
              <a:rPr lang="en-US"/>
              <a:t>Click </a:t>
            </a:r>
            <a:r>
              <a:rPr lang="en-US" i="1"/>
              <a:t>Train CDS </a:t>
            </a:r>
            <a:r>
              <a:rPr lang="en-US" b="1" i="1"/>
              <a:t>XX </a:t>
            </a:r>
            <a:r>
              <a:rPr lang="en-US" i="1"/>
              <a:t>– ALV IDA</a:t>
            </a:r>
            <a:r>
              <a:rPr lang="en-US"/>
              <a:t> 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23 – Tile</a:t>
            </a:r>
            <a:br>
              <a:rPr lang="en-US"/>
            </a:br>
            <a:r>
              <a:rPr lang="en-US" sz="1300"/>
              <a:t>Consumption of ABAP CDS Views (part 2) - Design Studio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2921E-B614-403C-B528-ACF0C9ED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69" y="2387551"/>
            <a:ext cx="3543607" cy="1705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FDD74B-8C63-4C97-A6F2-5CAF289A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45" y="2387551"/>
            <a:ext cx="5390855" cy="31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663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EF9D-FF06-4D92-AE91-0C5CF5A5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C974B-8E31-4422-BD30-E12A97EFA2D2}"/>
              </a:ext>
            </a:extLst>
          </p:cNvPr>
          <p:cNvSpPr/>
          <p:nvPr/>
        </p:nvSpPr>
        <p:spPr>
          <a:xfrm>
            <a:off x="11113" y="685800"/>
            <a:ext cx="8404017" cy="9525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Consumption of ABAP CDS Views </a:t>
            </a:r>
            <a:b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(part 3) – OData Services</a:t>
            </a:r>
          </a:p>
        </p:txBody>
      </p:sp>
    </p:spTree>
    <p:extLst>
      <p:ext uri="{BB962C8B-B14F-4D97-AF65-F5344CB8AC3E}">
        <p14:creationId xmlns:p14="http://schemas.microsoft.com/office/powerpoint/2010/main" val="301694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40" y="1215342"/>
            <a:ext cx="10515600" cy="4961621"/>
          </a:xfrm>
        </p:spPr>
        <p:txBody>
          <a:bodyPr/>
          <a:lstStyle/>
          <a:p>
            <a:r>
              <a:rPr lang="en-US"/>
              <a:t>Write ABAP code</a:t>
            </a:r>
          </a:p>
          <a:p>
            <a:pPr lvl="1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8" y="-10159"/>
            <a:ext cx="10567492" cy="774700"/>
          </a:xfrm>
        </p:spPr>
        <p:txBody>
          <a:bodyPr>
            <a:normAutofit/>
          </a:bodyPr>
          <a:lstStyle/>
          <a:p>
            <a:r>
              <a:rPr lang="en-US"/>
              <a:t>Exercise 15 – ALV IDA</a:t>
            </a:r>
            <a:br>
              <a:rPr lang="en-US"/>
            </a:br>
            <a:r>
              <a:rPr lang="en-US" sz="1300"/>
              <a:t>Consumption of ABAP CDS Views (part 1)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F8E7B-0874-46E2-840B-E6AAA603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369" y="1696663"/>
            <a:ext cx="4072481" cy="118272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A76B18F-F32D-4C7D-B7EB-81BF3923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69" y="3696152"/>
            <a:ext cx="3987130" cy="185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8D3110-0714-4062-A217-16206A684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60" y="1629722"/>
            <a:ext cx="5675868" cy="462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58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OData Service?</a:t>
            </a:r>
          </a:p>
          <a:p>
            <a:pPr lvl="1"/>
            <a:r>
              <a:rPr lang="en-US"/>
              <a:t>OData is a standard Web protocol used for querying </a:t>
            </a:r>
            <a:br>
              <a:rPr lang="en-US"/>
            </a:br>
            <a:r>
              <a:rPr lang="en-US"/>
              <a:t>and updating data.</a:t>
            </a:r>
          </a:p>
          <a:p>
            <a:pPr lvl="1"/>
            <a:r>
              <a:rPr lang="en-US"/>
              <a:t>Expose your SAP Data (Table or Query Data) to </a:t>
            </a:r>
            <a:br>
              <a:rPr lang="en-US"/>
            </a:br>
            <a:r>
              <a:rPr lang="en-US"/>
              <a:t>external environment.</a:t>
            </a:r>
          </a:p>
          <a:p>
            <a:pPr lvl="1"/>
            <a:r>
              <a:rPr lang="en-US"/>
              <a:t>Obtain human readable results.</a:t>
            </a:r>
          </a:p>
          <a:p>
            <a:pPr lvl="1"/>
            <a:r>
              <a:rPr lang="en-US"/>
              <a:t>Use stateless applications.</a:t>
            </a:r>
          </a:p>
          <a:p>
            <a:pPr lvl="1"/>
            <a:r>
              <a:rPr lang="en-US"/>
              <a:t>Receive related pieces of information, </a:t>
            </a:r>
            <a:br>
              <a:rPr lang="en-US"/>
            </a:br>
            <a:r>
              <a:rPr lang="en-US"/>
              <a:t>one leading to another.</a:t>
            </a:r>
          </a:p>
          <a:p>
            <a:pPr lvl="1"/>
            <a:r>
              <a:rPr lang="en-US"/>
              <a:t>Use standard GET, PUT, POST, DELETE, and QUERY.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OData Services</a:t>
            </a:r>
            <a:br>
              <a:rPr lang="en-US"/>
            </a:br>
            <a:r>
              <a:rPr lang="en-US" sz="1300"/>
              <a:t>Consumption of ABAP CDS Views (part 3) – OData Services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4D748-2FC3-4B96-B8FF-88B0D4C9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81" y="1110296"/>
            <a:ext cx="3723809" cy="5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724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OData in XML format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OData Services</a:t>
            </a:r>
            <a:br>
              <a:rPr lang="en-US"/>
            </a:br>
            <a:r>
              <a:rPr lang="en-US" sz="1300"/>
              <a:t>Consumption of ABAP CDS Views (part 3) – OData Services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8C862-4BA2-4F82-A5F7-A8CD969DF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10" y="1974644"/>
            <a:ext cx="10308468" cy="34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950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OData in JSON format</a:t>
            </a:r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OData Services</a:t>
            </a:r>
            <a:br>
              <a:rPr lang="en-US"/>
            </a:br>
            <a:r>
              <a:rPr lang="en-US" sz="1300"/>
              <a:t>Consumption of ABAP CDS Views (part 3) – OData Services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C11F1-57DA-4475-9973-8A627E57D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2" y="2358726"/>
            <a:ext cx="10630822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439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to Create OData Service</a:t>
            </a:r>
          </a:p>
          <a:p>
            <a:pPr lvl="1"/>
            <a:r>
              <a:rPr lang="en-US"/>
              <a:t>SAP Gateway Service Builder (T-Code: </a:t>
            </a:r>
            <a:r>
              <a:rPr lang="en-US" b="1"/>
              <a:t>SEGW</a:t>
            </a:r>
            <a:r>
              <a:rPr lang="en-US"/>
              <a:t>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ABAP CDS Views with annotation </a:t>
            </a:r>
            <a:r>
              <a:rPr lang="en-US" b="1"/>
              <a:t>@Odata.publish:true</a:t>
            </a:r>
          </a:p>
          <a:p>
            <a:pPr lvl="1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OData Services</a:t>
            </a:r>
            <a:br>
              <a:rPr lang="en-US"/>
            </a:br>
            <a:r>
              <a:rPr lang="en-US" sz="1300"/>
              <a:t>Consumption of ABAP CDS Views (part 3) – OData Services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A0517-7972-4CB7-A562-8DD816290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282"/>
          <a:stretch/>
        </p:blipFill>
        <p:spPr>
          <a:xfrm>
            <a:off x="1730029" y="1987171"/>
            <a:ext cx="8730229" cy="1871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5B30F0-1DFC-4F48-937E-8F663CDF9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18" y="4305329"/>
            <a:ext cx="3249450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675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Exercise 24 – OData Services </a:t>
            </a:r>
          </a:p>
          <a:p>
            <a:pPr lvl="1"/>
            <a:r>
              <a:rPr lang="en-US"/>
              <a:t>Duplicate </a:t>
            </a:r>
            <a:r>
              <a:rPr lang="en-US" i="1"/>
              <a:t>ZC_TRAIN00_ADVANCED_03 </a:t>
            </a:r>
            <a:r>
              <a:rPr lang="en-US"/>
              <a:t>to </a:t>
            </a:r>
            <a:r>
              <a:rPr lang="en-US" i="1"/>
              <a:t>ZC_TRAIN00_ADVANCED_04</a:t>
            </a:r>
          </a:p>
          <a:p>
            <a:pPr lvl="2"/>
            <a:r>
              <a:rPr lang="en-US"/>
              <a:t>SQL View name ‘ZCTRAIN</a:t>
            </a:r>
            <a:r>
              <a:rPr lang="en-US" b="1"/>
              <a:t>XX</a:t>
            </a:r>
            <a:r>
              <a:rPr lang="en-US"/>
              <a:t>ADVAN04’</a:t>
            </a:r>
          </a:p>
          <a:p>
            <a:pPr lvl="1"/>
            <a:r>
              <a:rPr lang="en-US"/>
              <a:t>Remove all the elements/parameters annotations</a:t>
            </a:r>
          </a:p>
          <a:p>
            <a:pPr lvl="1"/>
            <a:r>
              <a:rPr lang="en-US"/>
              <a:t>Fixed parameters of the main data-source</a:t>
            </a:r>
          </a:p>
          <a:p>
            <a:pPr lvl="2"/>
            <a:r>
              <a:rPr lang="en-US"/>
              <a:t>I_KEY_DATE		SYSTEM_DATE</a:t>
            </a:r>
          </a:p>
          <a:p>
            <a:pPr lvl="2"/>
            <a:r>
              <a:rPr lang="en-US"/>
              <a:t>I_DAYS_1		30</a:t>
            </a:r>
          </a:p>
          <a:p>
            <a:pPr lvl="2"/>
            <a:r>
              <a:rPr lang="en-US"/>
              <a:t>I_KOART		‘D’’</a:t>
            </a:r>
          </a:p>
          <a:p>
            <a:pPr lvl="1"/>
            <a:r>
              <a:rPr lang="en-US"/>
              <a:t>Add View Annotations</a:t>
            </a:r>
          </a:p>
          <a:p>
            <a:pPr lvl="2"/>
            <a:r>
              <a:rPr lang="en-US"/>
              <a:t>@Odata.publish: true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24 – OData Services</a:t>
            </a:r>
            <a:br>
              <a:rPr lang="en-US"/>
            </a:br>
            <a:r>
              <a:rPr lang="en-US" sz="1300"/>
              <a:t>Consumption of ABAP CDS Views (part 3) – OData Services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C7D4D-9795-403C-984A-97F6FF1E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214" y="3265871"/>
            <a:ext cx="4412362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256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Register OData Service</a:t>
            </a:r>
          </a:p>
          <a:p>
            <a:pPr lvl="1"/>
            <a:r>
              <a:rPr lang="en-US"/>
              <a:t>Run T-Code </a:t>
            </a:r>
            <a:r>
              <a:rPr lang="en-US" b="1"/>
              <a:t>/IWFND/MAINT_SERVICE</a:t>
            </a:r>
          </a:p>
          <a:p>
            <a:pPr lvl="1"/>
            <a:r>
              <a:rPr lang="en-US"/>
              <a:t>Click </a:t>
            </a:r>
            <a:r>
              <a:rPr lang="en-US" i="1"/>
              <a:t>Add Service</a:t>
            </a:r>
          </a:p>
          <a:p>
            <a:pPr lvl="1"/>
            <a:r>
              <a:rPr lang="en-US"/>
              <a:t>Enter</a:t>
            </a:r>
          </a:p>
          <a:p>
            <a:pPr lvl="2"/>
            <a:r>
              <a:rPr lang="en-US"/>
              <a:t>System Alias		LOCAL</a:t>
            </a:r>
          </a:p>
          <a:p>
            <a:pPr lvl="2"/>
            <a:r>
              <a:rPr lang="en-US"/>
              <a:t>Technical Service Name	*TRAIN</a:t>
            </a:r>
            <a:r>
              <a:rPr lang="en-US" b="1"/>
              <a:t>XX</a:t>
            </a:r>
            <a:r>
              <a:rPr lang="en-US"/>
              <a:t>*</a:t>
            </a:r>
          </a:p>
          <a:p>
            <a:pPr lvl="1"/>
            <a:r>
              <a:rPr lang="en-US"/>
              <a:t>Select </a:t>
            </a:r>
            <a:r>
              <a:rPr lang="en-US" i="1"/>
              <a:t>ZC_TRAIN</a:t>
            </a:r>
            <a:r>
              <a:rPr lang="en-US" b="1" i="1"/>
              <a:t>XX</a:t>
            </a:r>
            <a:r>
              <a:rPr lang="en-US" i="1"/>
              <a:t>_ADVANCED_04</a:t>
            </a:r>
          </a:p>
          <a:p>
            <a:pPr lvl="1"/>
            <a:r>
              <a:rPr lang="en-US"/>
              <a:t>Click </a:t>
            </a:r>
            <a:r>
              <a:rPr lang="en-US" i="1"/>
              <a:t>Add Selected Services</a:t>
            </a:r>
          </a:p>
          <a:p>
            <a:pPr lvl="1"/>
            <a:r>
              <a:rPr lang="en-US"/>
              <a:t>Enter</a:t>
            </a:r>
          </a:p>
          <a:p>
            <a:pPr lvl="2"/>
            <a:r>
              <a:rPr lang="en-US"/>
              <a:t>Package	ZTRAIN</a:t>
            </a:r>
            <a:r>
              <a:rPr lang="en-US" b="1"/>
              <a:t>XX</a:t>
            </a:r>
            <a:r>
              <a:rPr lang="en-US"/>
              <a:t>_CDS</a:t>
            </a:r>
          </a:p>
          <a:p>
            <a:pPr lvl="1"/>
            <a:r>
              <a:rPr lang="en-US"/>
              <a:t>Click </a:t>
            </a:r>
            <a:r>
              <a:rPr lang="en-US" i="1"/>
              <a:t>Enter</a:t>
            </a:r>
          </a:p>
          <a:p>
            <a:pPr lvl="2"/>
            <a:r>
              <a:rPr lang="en-US"/>
              <a:t>Choose your </a:t>
            </a:r>
            <a:r>
              <a:rPr lang="en-US" i="1"/>
              <a:t>Workbench Request</a:t>
            </a:r>
          </a:p>
          <a:p>
            <a:pPr lvl="1"/>
            <a:r>
              <a:rPr lang="en-US"/>
              <a:t>Click </a:t>
            </a:r>
            <a:r>
              <a:rPr lang="en-US" i="1"/>
              <a:t>Back</a:t>
            </a:r>
            <a:endParaRPr lang="en-US"/>
          </a:p>
          <a:p>
            <a:pPr lvl="1"/>
            <a:endParaRPr lang="en-US" i="1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24 – OData Services</a:t>
            </a:r>
            <a:br>
              <a:rPr lang="en-US"/>
            </a:br>
            <a:r>
              <a:rPr lang="en-US" sz="1300"/>
              <a:t>Consumption of ABAP CDS Views (part 3) – OData Services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12D43-D086-4437-9353-1A7B5963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08" y="1551762"/>
            <a:ext cx="4755292" cy="649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A9E11-507D-4D2B-A3FF-772B6107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93" y="2461476"/>
            <a:ext cx="5432007" cy="1380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7A1A42-9941-4480-8809-1BE4D4488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32" b="40915"/>
          <a:stretch/>
        </p:blipFill>
        <p:spPr>
          <a:xfrm>
            <a:off x="6790759" y="4163460"/>
            <a:ext cx="4535817" cy="16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072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Register OData Service</a:t>
            </a:r>
          </a:p>
          <a:p>
            <a:pPr lvl="1"/>
            <a:r>
              <a:rPr lang="en-US"/>
              <a:t>Click </a:t>
            </a:r>
            <a:r>
              <a:rPr lang="en-US" i="1"/>
              <a:t>Filter &gt; </a:t>
            </a:r>
            <a:r>
              <a:rPr lang="en-US"/>
              <a:t>Enter </a:t>
            </a:r>
            <a:r>
              <a:rPr lang="en-US" i="1"/>
              <a:t>Technical Service Name</a:t>
            </a:r>
            <a:r>
              <a:rPr lang="en-US"/>
              <a:t> ‘*TRAIN</a:t>
            </a:r>
            <a:r>
              <a:rPr lang="en-US" b="1"/>
              <a:t>XX</a:t>
            </a:r>
            <a:r>
              <a:rPr lang="en-US"/>
              <a:t>*’</a:t>
            </a:r>
          </a:p>
          <a:p>
            <a:pPr lvl="1"/>
            <a:r>
              <a:rPr lang="en-US"/>
              <a:t>Double click ‘</a:t>
            </a:r>
            <a:r>
              <a:rPr lang="fr-FR"/>
              <a:t>ZC_TRAIN</a:t>
            </a:r>
            <a:r>
              <a:rPr lang="fr-FR" b="1"/>
              <a:t>XX</a:t>
            </a:r>
            <a:r>
              <a:rPr lang="fr-FR"/>
              <a:t>_ADVANCED_04_CDS’</a:t>
            </a:r>
          </a:p>
          <a:p>
            <a:pPr lvl="1"/>
            <a:r>
              <a:rPr lang="fr-FR"/>
              <a:t>At section </a:t>
            </a:r>
            <a:r>
              <a:rPr lang="fr-FR" i="1"/>
              <a:t>System </a:t>
            </a:r>
            <a:r>
              <a:rPr lang="en-US" i="1"/>
              <a:t>Aliases &gt; </a:t>
            </a:r>
            <a:r>
              <a:rPr lang="en-US"/>
              <a:t>Click </a:t>
            </a:r>
            <a:r>
              <a:rPr lang="en-US" i="1"/>
              <a:t>Customizing</a:t>
            </a:r>
          </a:p>
          <a:p>
            <a:pPr lvl="2"/>
            <a:r>
              <a:rPr lang="en-US"/>
              <a:t>At menu bar </a:t>
            </a:r>
            <a:r>
              <a:rPr lang="en-US" i="1"/>
              <a:t>Table View &gt; Transport</a:t>
            </a:r>
          </a:p>
          <a:p>
            <a:pPr lvl="2"/>
            <a:r>
              <a:rPr lang="en-US"/>
              <a:t>Choose your </a:t>
            </a:r>
            <a:r>
              <a:rPr lang="en-US" i="1"/>
              <a:t>Customizing Request</a:t>
            </a:r>
          </a:p>
          <a:p>
            <a:pPr lvl="2"/>
            <a:r>
              <a:rPr lang="en-US"/>
              <a:t>Click </a:t>
            </a:r>
            <a:r>
              <a:rPr lang="en-US" i="1"/>
              <a:t>Include in Request &gt; Save</a:t>
            </a:r>
          </a:p>
          <a:p>
            <a:pPr lvl="1"/>
            <a:r>
              <a:rPr lang="en-US"/>
              <a:t>Run T-Code </a:t>
            </a:r>
            <a:r>
              <a:rPr lang="en-US" b="1"/>
              <a:t>SCC1 </a:t>
            </a:r>
            <a:r>
              <a:rPr lang="en-US"/>
              <a:t>in the Test Client (110)</a:t>
            </a:r>
          </a:p>
          <a:p>
            <a:pPr lvl="2"/>
            <a:r>
              <a:rPr lang="en-US"/>
              <a:t>Enter your </a:t>
            </a:r>
            <a:r>
              <a:rPr lang="en-US" i="1"/>
              <a:t>Customizing Request</a:t>
            </a:r>
          </a:p>
          <a:p>
            <a:pPr lvl="2"/>
            <a:r>
              <a:rPr lang="en-US"/>
              <a:t>Mark checkbox </a:t>
            </a:r>
            <a:r>
              <a:rPr lang="en-US" i="1"/>
              <a:t>Include task in request</a:t>
            </a:r>
          </a:p>
          <a:p>
            <a:pPr lvl="2"/>
            <a:r>
              <a:rPr lang="en-US"/>
              <a:t>Click </a:t>
            </a:r>
            <a:r>
              <a:rPr lang="en-US" i="1"/>
              <a:t>Start Immediately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24 – OData Services</a:t>
            </a:r>
            <a:br>
              <a:rPr lang="en-US"/>
            </a:br>
            <a:r>
              <a:rPr lang="en-US" sz="1300"/>
              <a:t>Consumption of ABAP CDS Views (part 3) – OData Services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D3490-3B09-4CCF-90C9-71D33F45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214" y="2920632"/>
            <a:ext cx="4633362" cy="1316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21DB4-6AA8-4C88-94A0-5AB9AD482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601" b="-5390"/>
          <a:stretch/>
        </p:blipFill>
        <p:spPr>
          <a:xfrm>
            <a:off x="8842451" y="1601758"/>
            <a:ext cx="2484125" cy="2248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74AD11-8231-41CA-9A4F-693BBED4A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512" y="4404313"/>
            <a:ext cx="4804064" cy="877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FB48FB-0A43-4242-A06E-800971CE0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002" y="1991735"/>
            <a:ext cx="4218798" cy="762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4F3809-1132-4B8C-A347-69B9AFFC8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500" y="4629884"/>
            <a:ext cx="3139712" cy="13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931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FC2641-1181-498E-B8E2-36FD55C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Preview</a:t>
            </a:r>
          </a:p>
          <a:p>
            <a:pPr lvl="1"/>
            <a:r>
              <a:rPr lang="en-US"/>
              <a:t>Run T-Code </a:t>
            </a:r>
            <a:r>
              <a:rPr lang="en-US" b="1"/>
              <a:t>/IWFND/MAINT_SERVICE </a:t>
            </a:r>
            <a:r>
              <a:rPr lang="en-US"/>
              <a:t>in the Test Client (110)</a:t>
            </a:r>
            <a:endParaRPr lang="en-US" b="1"/>
          </a:p>
          <a:p>
            <a:pPr lvl="2"/>
            <a:r>
              <a:rPr lang="en-US"/>
              <a:t>Click </a:t>
            </a:r>
            <a:r>
              <a:rPr lang="en-US" i="1"/>
              <a:t>Filter &gt; </a:t>
            </a:r>
            <a:r>
              <a:rPr lang="en-US"/>
              <a:t>Enter </a:t>
            </a:r>
            <a:r>
              <a:rPr lang="en-US" i="1"/>
              <a:t>Technical Service Name</a:t>
            </a:r>
            <a:r>
              <a:rPr lang="en-US"/>
              <a:t> ‘*TRAIN</a:t>
            </a:r>
            <a:r>
              <a:rPr lang="en-US" b="1"/>
              <a:t>XX</a:t>
            </a:r>
            <a:r>
              <a:rPr lang="en-US"/>
              <a:t>*’</a:t>
            </a:r>
          </a:p>
          <a:p>
            <a:pPr lvl="2"/>
            <a:r>
              <a:rPr lang="en-US"/>
              <a:t>Double click ‘</a:t>
            </a:r>
            <a:r>
              <a:rPr lang="fr-FR"/>
              <a:t>ZC_TRAIN</a:t>
            </a:r>
            <a:r>
              <a:rPr lang="fr-FR" b="1"/>
              <a:t>XX</a:t>
            </a:r>
            <a:r>
              <a:rPr lang="fr-FR"/>
              <a:t>_ADVANCED_04_CDS’</a:t>
            </a:r>
          </a:p>
          <a:p>
            <a:pPr lvl="2"/>
            <a:r>
              <a:rPr lang="fr-FR"/>
              <a:t>At section </a:t>
            </a:r>
            <a:r>
              <a:rPr lang="en-US" i="1"/>
              <a:t>ICF Nodes &gt; </a:t>
            </a:r>
            <a:r>
              <a:rPr lang="en-US"/>
              <a:t>Click </a:t>
            </a:r>
            <a:r>
              <a:rPr lang="en-US" i="1"/>
              <a:t>SAP Gateway Client</a:t>
            </a:r>
          </a:p>
          <a:p>
            <a:pPr lvl="1"/>
            <a:r>
              <a:rPr lang="en-US"/>
              <a:t>SAP Gateway Client</a:t>
            </a:r>
            <a:endParaRPr lang="en-US" i="1"/>
          </a:p>
          <a:p>
            <a:pPr lvl="2"/>
            <a:r>
              <a:rPr lang="en-US"/>
              <a:t>Click </a:t>
            </a:r>
            <a:r>
              <a:rPr lang="en-US" i="1"/>
              <a:t>Execute </a:t>
            </a:r>
            <a:r>
              <a:rPr lang="en-US"/>
              <a:t>to see the metadata</a:t>
            </a:r>
          </a:p>
          <a:p>
            <a:pPr lvl="2"/>
            <a:r>
              <a:rPr lang="en-US"/>
              <a:t>Click </a:t>
            </a:r>
            <a:r>
              <a:rPr lang="en-US" i="1"/>
              <a:t>EntitySets</a:t>
            </a:r>
            <a:r>
              <a:rPr lang="en-US"/>
              <a:t> &gt; Choose </a:t>
            </a:r>
            <a:r>
              <a:rPr lang="fr-FR" i="1"/>
              <a:t>ZC_TRAIN</a:t>
            </a:r>
            <a:r>
              <a:rPr lang="fr-FR" b="1" i="1"/>
              <a:t>XX</a:t>
            </a:r>
            <a:r>
              <a:rPr lang="fr-FR" i="1"/>
              <a:t>_ADVANCED_04</a:t>
            </a:r>
          </a:p>
          <a:p>
            <a:pPr lvl="2"/>
            <a:r>
              <a:rPr lang="fr-FR"/>
              <a:t>Click </a:t>
            </a:r>
            <a:r>
              <a:rPr lang="en-US" i="1" noProof="1"/>
              <a:t>Add</a:t>
            </a:r>
            <a:r>
              <a:rPr lang="fr-FR" i="1"/>
              <a:t> URI Options &gt; $top=2 &gt; </a:t>
            </a:r>
            <a:r>
              <a:rPr lang="en-US" i="1"/>
              <a:t>Execute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pt-BR" i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24 – OData Services</a:t>
            </a:r>
            <a:br>
              <a:rPr lang="en-US"/>
            </a:br>
            <a:r>
              <a:rPr lang="en-US" sz="1300"/>
              <a:t>Consumption of ABAP CDS Views (part 3) – OData Services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5619D-2072-4335-A265-A7D3D0EEB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8"/>
          <a:stretch/>
        </p:blipFill>
        <p:spPr>
          <a:xfrm>
            <a:off x="7597650" y="2118980"/>
            <a:ext cx="3756150" cy="749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D56CE-C991-4876-A306-485EAFA98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786" y="3054797"/>
            <a:ext cx="5243014" cy="1889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3D7C0-45BD-4D15-A7BE-BCB664007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057" y="3724508"/>
            <a:ext cx="5049743" cy="24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95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EF9D-FF06-4D92-AE91-0C5CF5A5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C974B-8E31-4422-BD30-E12A97EFA2D2}"/>
              </a:ext>
            </a:extLst>
          </p:cNvPr>
          <p:cNvSpPr/>
          <p:nvPr/>
        </p:nvSpPr>
        <p:spPr>
          <a:xfrm>
            <a:off x="11113" y="685800"/>
            <a:ext cx="8404017" cy="9525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Consumption of ABAP CDS Views </a:t>
            </a:r>
            <a:b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(part 4) – Manage KPIs and Reports</a:t>
            </a:r>
          </a:p>
        </p:txBody>
      </p:sp>
    </p:spTree>
    <p:extLst>
      <p:ext uri="{BB962C8B-B14F-4D97-AF65-F5344CB8AC3E}">
        <p14:creationId xmlns:p14="http://schemas.microsoft.com/office/powerpoint/2010/main" val="16949068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F1FC4-8FBA-4930-A088-B9C6C5C9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 Manage KPIs and Reports apps?</a:t>
            </a:r>
          </a:p>
          <a:p>
            <a:pPr lvl="1"/>
            <a:r>
              <a:rPr lang="en-US"/>
              <a:t>A single platform for creating all analytical applications using KPIs, and reports.</a:t>
            </a:r>
          </a:p>
          <a:p>
            <a:pPr lvl="1"/>
            <a:r>
              <a:rPr lang="en-US"/>
              <a:t>Create applications that can be launched directly from SAP Fiori launchpad.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69EF958-B018-4A3F-B37F-FC76D18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Manage KPIs and Reports</a:t>
            </a:r>
            <a:br>
              <a:rPr lang="en-US"/>
            </a:br>
            <a:r>
              <a:rPr lang="en-US" sz="1300"/>
              <a:t>Consumption of ABAP CDS Views (part 4) – Manage KPIs and Reports</a:t>
            </a:r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9B2909-6B92-4580-A648-0DBEA141B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56" y="2827879"/>
            <a:ext cx="71151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71216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noFill/>
        </a:ln>
      </a:spPr>
      <a:bodyPr/>
      <a:lstStyle>
        <a:defPPr algn="l">
          <a:lnSpc>
            <a:spcPct val="150000"/>
          </a:lnSpc>
          <a:defRPr b="1" dirty="0">
            <a:solidFill>
              <a:schemeClr val="accent1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Arial" panose="020B0604020202020204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142E8C921D9A45B44F97B8A70BB04A" ma:contentTypeVersion="2" ma:contentTypeDescription="Create a new document." ma:contentTypeScope="" ma:versionID="cfeef6e1f12d86f62d2e4c540bd6590a">
  <xsd:schema xmlns:xsd="http://www.w3.org/2001/XMLSchema" xmlns:xs="http://www.w3.org/2001/XMLSchema" xmlns:p="http://schemas.microsoft.com/office/2006/metadata/properties" xmlns:ns2="6336f0e6-2149-4c5c-8e89-2b6ad300fa9c" targetNamespace="http://schemas.microsoft.com/office/2006/metadata/properties" ma:root="true" ma:fieldsID="91cbbd790570cf9fc5f1e0c57522025d" ns2:_="">
    <xsd:import namespace="6336f0e6-2149-4c5c-8e89-2b6ad300fa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36f0e6-2149-4c5c-8e89-2b6ad300fa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C17C95-8029-40FC-AC61-5693F847FF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6BECE5-735D-41C9-8757-A8ED770108BF}">
  <ds:schemaRefs>
    <ds:schemaRef ds:uri="6336f0e6-2149-4c5c-8e89-2b6ad300fa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2582E5F-71A2-4EBD-AA55-ACFE8C6DBF0E}">
  <ds:schemaRefs>
    <ds:schemaRef ds:uri="6336f0e6-2149-4c5c-8e89-2b6ad300fa9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6305</Words>
  <Application>Microsoft Macintosh PowerPoint</Application>
  <PresentationFormat>Widescreen</PresentationFormat>
  <Paragraphs>1052</Paragraphs>
  <Slides>116</Slides>
  <Notes>116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2" baseType="lpstr">
      <vt:lpstr>Arial</vt:lpstr>
      <vt:lpstr>Calibri</vt:lpstr>
      <vt:lpstr>Verdana</vt:lpstr>
      <vt:lpstr>Wingdings</vt:lpstr>
      <vt:lpstr>4_Office Theme</vt:lpstr>
      <vt:lpstr>Worksheet</vt:lpstr>
      <vt:lpstr>PowerPoint Presentation</vt:lpstr>
      <vt:lpstr>Open SQL Consumption of ABAP CDS Views (part 1)</vt:lpstr>
      <vt:lpstr>ALV IDA Consumption of ABAP CDS Views (part 1)</vt:lpstr>
      <vt:lpstr>ALV IDA Consumption of ABAP CDS Views (part 1)</vt:lpstr>
      <vt:lpstr>ALV IDA Consumption of ABAP CDS Views (part 1)</vt:lpstr>
      <vt:lpstr>ALV IDA Consumption of ABAP CDS Views (part 1)</vt:lpstr>
      <vt:lpstr>ALV IDA Consumption of ABAP CDS Views (part 1)</vt:lpstr>
      <vt:lpstr>Exercise 15 – ALV IDA Consumption of ABAP CDS Views (part 1)</vt:lpstr>
      <vt:lpstr>Exercise 15 – ALV IDA Consumption of ABAP CDS Views (part 1)</vt:lpstr>
      <vt:lpstr>Exercise 15 – ALV IDA Consumption of ABAP CDS Views (part 1)</vt:lpstr>
      <vt:lpstr>PowerPoint Presentation</vt:lpstr>
      <vt:lpstr>Classical Append Enhancing an ABAP CDS View</vt:lpstr>
      <vt:lpstr>Classical Append Enhancing an ABAP CDS View</vt:lpstr>
      <vt:lpstr>ABAP CDS View Extension Enhancing an ABAP CDS View</vt:lpstr>
      <vt:lpstr>ABAP CDS View Extension Enhancing an ABAP CDS View</vt:lpstr>
      <vt:lpstr>ABAP CDS View Extension Enhancing an ABAP CDS View</vt:lpstr>
      <vt:lpstr>Exercise 16 – Extend View Enhancing an ABAP CDS View</vt:lpstr>
      <vt:lpstr>Exercise 16 – Extend View Enhancing an ABAP CDS View</vt:lpstr>
      <vt:lpstr>Exercise 16 – Extend View Enhancing an ABAP CDS View</vt:lpstr>
      <vt:lpstr>PowerPoint Presentation</vt:lpstr>
      <vt:lpstr>What’s SAP Fiori Apps Reference Library SAP Fiori Apps Reference Library</vt:lpstr>
      <vt:lpstr>Explore, plan, &amp; implement SAP Fiori Apps Reference Library</vt:lpstr>
      <vt:lpstr>Explore, plan, &amp; implement SAP Fiori Apps Reference Library</vt:lpstr>
      <vt:lpstr>Explore, plan, &amp; implement SAP Fiori Apps Reference Library</vt:lpstr>
      <vt:lpstr>Explore, plan, &amp; implement SAP Fiori Apps Reference Library</vt:lpstr>
      <vt:lpstr>Explore, plan, &amp; implement SAP Fiori Apps Reference Library</vt:lpstr>
      <vt:lpstr>PowerPoint Presentation</vt:lpstr>
      <vt:lpstr>SAP Fiori Launchpad Fiori Launchpad</vt:lpstr>
      <vt:lpstr>Personalization Fiori Launchpad</vt:lpstr>
      <vt:lpstr>Personalization Fiori Launchpad</vt:lpstr>
      <vt:lpstr>Fiori Launchpad Designer Fiori Launchpad</vt:lpstr>
      <vt:lpstr>Fiori Launchpad Designer Fiori Launchpad</vt:lpstr>
      <vt:lpstr>Fiori Launchpad Designer Fiori Launchpad</vt:lpstr>
      <vt:lpstr>Fiori Launchpad Designer Fiori Launchpad</vt:lpstr>
      <vt:lpstr>Exercise 17 – Assign “View Browser” apps Fiori Launchpad</vt:lpstr>
      <vt:lpstr>Exercise 17 – Assign “View Browser” apps Fiori Launchpad</vt:lpstr>
      <vt:lpstr>Exercise 17 – Assign “View Browser” apps Fiori Launchpad</vt:lpstr>
      <vt:lpstr>Exercise 17 – Assign “View Browser” apps Fiori Launchpad</vt:lpstr>
      <vt:lpstr>Exercise 17 – Assign “View Browser” apps Fiori Launchpad</vt:lpstr>
      <vt:lpstr>PowerPoint Presentation</vt:lpstr>
      <vt:lpstr>Design Studio Consumption of ABAP CDS Views (part 2) - Design Studio</vt:lpstr>
      <vt:lpstr>Design Studio Consumption of ABAP CDS Views (part 2) - Design Studio</vt:lpstr>
      <vt:lpstr>Design Studio Consumption of ABAP CDS Views (part 2) - Design Studio</vt:lpstr>
      <vt:lpstr>Design Studio Consumption of ABAP CDS Views (part 2) - Design Studio</vt:lpstr>
      <vt:lpstr>Analytical Models Consumption of ABAP CDS Views (part 2) - Design Studio</vt:lpstr>
      <vt:lpstr>Analytical Models Consumption of ABAP CDS Views (part 2) - Design Studio</vt:lpstr>
      <vt:lpstr>Cubes Consumption of ABAP CDS Views (part 2) - Design Studio</vt:lpstr>
      <vt:lpstr>Exercise 18 – Cubes Consumption of ABAP CDS Views (part 2) - Design Studio</vt:lpstr>
      <vt:lpstr>Exercise 18 – Cubes Consumption of ABAP CDS Views (part 2) - Design Studio</vt:lpstr>
      <vt:lpstr>Exercise 18 – Cubes Consumption of ABAP CDS Views (part 2) - Design Studio</vt:lpstr>
      <vt:lpstr>Exercise 18 – Cubes Consumption of ABAP CDS Views (part 2) - Design Studio</vt:lpstr>
      <vt:lpstr>Query Consumption of ABAP CDS Views (part 2) - Design Studio</vt:lpstr>
      <vt:lpstr>Query Consumption of ABAP CDS Views (part 2) - Design Studio</vt:lpstr>
      <vt:lpstr>Exercise 19 – Query Consumption of ABAP CDS Views (part 2) - Design Studio</vt:lpstr>
      <vt:lpstr>Exercise 19 – Query Consumption of ABAP CDS Views (part 2) - Design Studio</vt:lpstr>
      <vt:lpstr>Design Studio Consumption of ABAP CDS Views (part 2) - Design Studio</vt:lpstr>
      <vt:lpstr>Design Studio Consumption of ABAP CDS Views (part 2) - Design Studio</vt:lpstr>
      <vt:lpstr>Design Studio Consumption of ABAP CDS Views (part 2) - Design Studio</vt:lpstr>
      <vt:lpstr>Exercise 20 – View Browser Consumption of ABAP CDS Views (part 2) - Design Studio</vt:lpstr>
      <vt:lpstr>Exercise 20 – View Browser Consumption of ABAP CDS Views (part 2) - Design Studio</vt:lpstr>
      <vt:lpstr>Exercise 20 – View Browser Consumption of ABAP CDS Views (part 2) - Design Studio</vt:lpstr>
      <vt:lpstr>Exercise 20 – View Browser Consumption of ABAP CDS Views (part 2) - Design Studio</vt:lpstr>
      <vt:lpstr>Texts Consumption of ABAP CDS Views (part 2) - Design Studio</vt:lpstr>
      <vt:lpstr>Texts Consumption of ABAP CDS Views (part 2) - Design Studio</vt:lpstr>
      <vt:lpstr>Exercise 21 – Texts Consumption of ABAP CDS Views (part 2) - Design Studio</vt:lpstr>
      <vt:lpstr>Exercise 21 – Texts Consumption of ABAP CDS Views (part 2) - Design Studio</vt:lpstr>
      <vt:lpstr>Exercise 21 – Texts Consumption of ABAP CDS Views (part 2) - Design Studio</vt:lpstr>
      <vt:lpstr>Exercise 21 – Texts Consumption of ABAP CDS Views (part 2) - Design Studio</vt:lpstr>
      <vt:lpstr>Formula Consumption of ABAP CDS Views (part 2) - Design Studio</vt:lpstr>
      <vt:lpstr>Formula Consumption of ABAP CDS Views (part 2) - Design Studio</vt:lpstr>
      <vt:lpstr>Exercise 22 – Formula Consumption of ABAP CDS Views (part 2) - Design Studio</vt:lpstr>
      <vt:lpstr>Exercise 22 – Formula Consumption of ABAP CDS Views (part 2) - Design Studio</vt:lpstr>
      <vt:lpstr>PowerPoint Presentation</vt:lpstr>
      <vt:lpstr>Configurations Fiori Launchpad Configurations</vt:lpstr>
      <vt:lpstr>Configurations Fiori Launchpad Configurations</vt:lpstr>
      <vt:lpstr>Configurations Fiori Launchpad Configurations</vt:lpstr>
      <vt:lpstr>Configurations Fiori Launchpad Configurations</vt:lpstr>
      <vt:lpstr>Configurations Fiori Launchpad Configurations</vt:lpstr>
      <vt:lpstr>Exercise 23 – Tile Consumption of ABAP CDS Views (part 2) - Design Studio</vt:lpstr>
      <vt:lpstr>Exercise 23 – Tile Consumption of ABAP CDS Views (part 2) - Design Studio</vt:lpstr>
      <vt:lpstr>Exercise 23 – Tile Consumption of ABAP CDS Views (part 2) - Design Studio</vt:lpstr>
      <vt:lpstr>Exercise 23 – Tile Consumption of ABAP CDS Views (part 2) - Design Studio</vt:lpstr>
      <vt:lpstr>Exercise 23 – Tile Consumption of ABAP CDS Views (part 2) - Design Studio</vt:lpstr>
      <vt:lpstr>Exercise 23 – Tile Consumption of ABAP CDS Views (part 2) - Design Studio</vt:lpstr>
      <vt:lpstr>Exercise 23 – Tile Consumption of ABAP CDS Views (part 2) - Design Studio</vt:lpstr>
      <vt:lpstr>Exercise 23 – Tile Consumption of ABAP CDS Views (part 2) - Design Studio</vt:lpstr>
      <vt:lpstr>Exercise 23 – Tile Consumption of ABAP CDS Views (part 2) - Design Studio</vt:lpstr>
      <vt:lpstr>Exercise 23 – Tile Consumption of ABAP CDS Views (part 2) - Design Studio</vt:lpstr>
      <vt:lpstr>PowerPoint Presentation</vt:lpstr>
      <vt:lpstr>OData Services Consumption of ABAP CDS Views (part 3) – OData Services</vt:lpstr>
      <vt:lpstr>OData Services Consumption of ABAP CDS Views (part 3) – OData Services</vt:lpstr>
      <vt:lpstr>OData Services Consumption of ABAP CDS Views (part 3) – OData Services</vt:lpstr>
      <vt:lpstr>OData Services Consumption of ABAP CDS Views (part 3) – OData Services</vt:lpstr>
      <vt:lpstr>Exercise 24 – OData Services Consumption of ABAP CDS Views (part 3) – OData Services</vt:lpstr>
      <vt:lpstr>Exercise 24 – OData Services Consumption of ABAP CDS Views (part 3) – OData Services</vt:lpstr>
      <vt:lpstr>Exercise 24 – OData Services Consumption of ABAP CDS Views (part 3) – OData Services</vt:lpstr>
      <vt:lpstr>Exercise 24 – OData Services Consumption of ABAP CDS Views (part 3) – OData Services</vt:lpstr>
      <vt:lpstr>PowerPoint Presentation</vt:lpstr>
      <vt:lpstr>Manage KPIs and Reports Consumption of ABAP CDS Views (part 4) – Manage KPIs and Reports</vt:lpstr>
      <vt:lpstr>Manage KPIs and Reports Consumption of ABAP CDS Views (part 4) – Manage KPIs and Reports</vt:lpstr>
      <vt:lpstr>Exercise 25 – Manage KPIs and Reports Consumption of ABAP CDS Views (part 4) – Manage KPIs and Reports</vt:lpstr>
      <vt:lpstr>Exercise 25 – Manage KPIs and Reports Consumption of ABAP CDS Views (part 4) – Manage KPIs and Reports</vt:lpstr>
      <vt:lpstr>Exercise 25 – Manage KPIs and Reports Consumption of ABAP CDS Views (part 4) – Manage KPIs and Reports</vt:lpstr>
      <vt:lpstr>Exercise 25 – Manage KPIs and Reports Consumption of ABAP CDS Views (part 4) – Manage KPIs and Reports</vt:lpstr>
      <vt:lpstr>Exercise 25 – Manage KPIs and Reports Consumption of ABAP CDS Views (part 4) – Manage KPIs and Reports</vt:lpstr>
      <vt:lpstr>Exercise 25 – Manage KPIs and Reports Consumption of ABAP CDS Views (part 4) – Manage KPIs and Reports</vt:lpstr>
      <vt:lpstr>Exercise 25 – Manage KPIs and Reports Consumption of ABAP CDS Views (part 4) – Manage KPIs and Reports</vt:lpstr>
      <vt:lpstr>Exercise 25 – Manage KPIs and Reports Consumption of ABAP CDS Views (part 4) – Manage KPIs and Reports</vt:lpstr>
      <vt:lpstr>Exercise 25 – Manage KPIs and Reports Consumption of ABAP CDS Views (part 4) – Manage KPIs and Reports</vt:lpstr>
      <vt:lpstr>Exercise 25 – Manage KPIs and Reports Consumption of ABAP CDS Views (part 4) – Manage KPIs and Reports</vt:lpstr>
      <vt:lpstr>Exercise 25 – Manage KPIs and Reports Consumption of ABAP CDS Views (part 4) – Manage KPIs and Reports</vt:lpstr>
      <vt:lpstr>Exercise 25 – Manage KPIs and Reports Consumption of ABAP CDS Views (part 4) – Manage KPIs and Reports</vt:lpstr>
      <vt:lpstr>PowerPoint Presentation</vt:lpstr>
      <vt:lpstr>Virtual Elements Virtual Elements for ABAP CDS Views</vt:lpstr>
      <vt:lpstr>Virtual Elements Virtual Elements for ABAP CDS Views</vt:lpstr>
      <vt:lpstr>Virtual Elements Virtual Elements for ABAP CDS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Company Introduction : Finance CP ALL Together SAP S/4HANA Transformation 2 March 2020 </dc:title>
  <dc:creator>Nuncharin Sithinamsuwan</dc:creator>
  <cp:lastModifiedBy>PATSARUN CHUAISONGKHRO</cp:lastModifiedBy>
  <cp:revision>4</cp:revision>
  <dcterms:created xsi:type="dcterms:W3CDTF">2020-03-02T04:43:12Z</dcterms:created>
  <dcterms:modified xsi:type="dcterms:W3CDTF">2023-01-12T11:00:30Z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0x010100D0142E8C921D9A45B44F97B8A70BB04A</vt:lpwstr>
  </property>
</Properties>
</file>